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8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39" y="609676"/>
            <a:ext cx="209804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9988" y="2138299"/>
            <a:ext cx="2926715" cy="788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9988" y="3398975"/>
            <a:ext cx="10044430" cy="2387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22373" y="2451303"/>
            <a:ext cx="774700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spc="-20" dirty="0"/>
              <a:t>Apresentação</a:t>
            </a:r>
            <a:r>
              <a:rPr sz="5200" spc="-100" dirty="0"/>
              <a:t> </a:t>
            </a:r>
            <a:r>
              <a:rPr sz="5200" dirty="0"/>
              <a:t>de</a:t>
            </a:r>
            <a:r>
              <a:rPr sz="5200" spc="-125" dirty="0"/>
              <a:t> </a:t>
            </a:r>
            <a:r>
              <a:rPr sz="5200" spc="-10" dirty="0"/>
              <a:t>Informatica</a:t>
            </a:r>
            <a:endParaRPr sz="5200"/>
          </a:p>
        </p:txBody>
      </p:sp>
      <p:sp>
        <p:nvSpPr>
          <p:cNvPr id="4" name="object 4"/>
          <p:cNvSpPr txBox="1"/>
          <p:nvPr/>
        </p:nvSpPr>
        <p:spPr>
          <a:xfrm>
            <a:off x="4962905" y="3492245"/>
            <a:ext cx="2265680" cy="170815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indent="1905" algn="ctr">
              <a:lnSpc>
                <a:spcPct val="90000"/>
              </a:lnSpc>
              <a:spcBef>
                <a:spcPts val="385"/>
              </a:spcBef>
            </a:pP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Antonio</a:t>
            </a:r>
            <a:r>
              <a:rPr sz="24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Da</a:t>
            </a:r>
            <a:r>
              <a:rPr sz="24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rlito"/>
                <a:cs typeface="Carlito"/>
              </a:rPr>
              <a:t>Luz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Caique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 Matos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Marcelo</a:t>
            </a:r>
            <a:r>
              <a:rPr sz="2400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Henrique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Reinaldo</a:t>
            </a:r>
            <a:r>
              <a:rPr sz="24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Ramos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Vinicius</a:t>
            </a:r>
            <a:r>
              <a:rPr sz="24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rlito"/>
                <a:cs typeface="Carlito"/>
              </a:rPr>
              <a:t>Sá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642859" cy="6858000"/>
            <a:chOff x="0" y="0"/>
            <a:chExt cx="7642859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42732" cy="68579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9120" y="3986784"/>
              <a:ext cx="6288405" cy="2252980"/>
            </a:xfrm>
            <a:custGeom>
              <a:avLst/>
              <a:gdLst/>
              <a:ahLst/>
              <a:cxnLst/>
              <a:rect l="l" t="t" r="r" b="b"/>
              <a:pathLst>
                <a:path w="6288405" h="2252979">
                  <a:moveTo>
                    <a:pt x="6288024" y="0"/>
                  </a:moveTo>
                  <a:lnTo>
                    <a:pt x="0" y="0"/>
                  </a:lnTo>
                  <a:lnTo>
                    <a:pt x="0" y="2252472"/>
                  </a:lnTo>
                  <a:lnTo>
                    <a:pt x="6288024" y="2252472"/>
                  </a:lnTo>
                  <a:lnTo>
                    <a:pt x="6288024" y="0"/>
                  </a:lnTo>
                  <a:close/>
                </a:path>
              </a:pathLst>
            </a:custGeom>
            <a:solidFill>
              <a:srgbClr val="FFFFFF">
                <a:alpha val="9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9120" y="3986784"/>
              <a:ext cx="6288405" cy="2252980"/>
            </a:xfrm>
            <a:custGeom>
              <a:avLst/>
              <a:gdLst/>
              <a:ahLst/>
              <a:cxnLst/>
              <a:rect l="l" t="t" r="r" b="b"/>
              <a:pathLst>
                <a:path w="6288405" h="2252979">
                  <a:moveTo>
                    <a:pt x="0" y="2252472"/>
                  </a:moveTo>
                  <a:lnTo>
                    <a:pt x="6288024" y="2252472"/>
                  </a:lnTo>
                  <a:lnTo>
                    <a:pt x="6288024" y="0"/>
                  </a:lnTo>
                  <a:lnTo>
                    <a:pt x="0" y="0"/>
                  </a:lnTo>
                  <a:lnTo>
                    <a:pt x="0" y="2252472"/>
                  </a:lnTo>
                  <a:close/>
                </a:path>
              </a:pathLst>
            </a:custGeom>
            <a:ln w="12699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32688" y="4879670"/>
            <a:ext cx="11410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rlito"/>
                <a:cs typeface="Carlito"/>
              </a:rPr>
              <a:t>Profissão</a:t>
            </a:r>
            <a:endParaRPr sz="2400">
              <a:latin typeface="Carlito"/>
              <a:cs typeface="Carlito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20583" y="0"/>
            <a:ext cx="4471416" cy="224027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509016" y="4381500"/>
            <a:ext cx="2638425" cy="1463040"/>
            <a:chOff x="509016" y="4381500"/>
            <a:chExt cx="2638425" cy="1463040"/>
          </a:xfrm>
        </p:grpSpPr>
        <p:sp>
          <p:nvSpPr>
            <p:cNvPr id="9" name="object 9"/>
            <p:cNvSpPr/>
            <p:nvPr/>
          </p:nvSpPr>
          <p:spPr>
            <a:xfrm>
              <a:off x="509016" y="4783836"/>
              <a:ext cx="128270" cy="655320"/>
            </a:xfrm>
            <a:custGeom>
              <a:avLst/>
              <a:gdLst/>
              <a:ahLst/>
              <a:cxnLst/>
              <a:rect l="l" t="t" r="r" b="b"/>
              <a:pathLst>
                <a:path w="128270" h="655320">
                  <a:moveTo>
                    <a:pt x="128015" y="0"/>
                  </a:moveTo>
                  <a:lnTo>
                    <a:pt x="0" y="0"/>
                  </a:lnTo>
                  <a:lnTo>
                    <a:pt x="0" y="655319"/>
                  </a:lnTo>
                  <a:lnTo>
                    <a:pt x="128015" y="655319"/>
                  </a:lnTo>
                  <a:lnTo>
                    <a:pt x="128015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28772" y="4381500"/>
              <a:ext cx="18415" cy="1463040"/>
            </a:xfrm>
            <a:custGeom>
              <a:avLst/>
              <a:gdLst/>
              <a:ahLst/>
              <a:cxnLst/>
              <a:rect l="l" t="t" r="r" b="b"/>
              <a:pathLst>
                <a:path w="18414" h="1463039">
                  <a:moveTo>
                    <a:pt x="18287" y="0"/>
                  </a:moveTo>
                  <a:lnTo>
                    <a:pt x="0" y="0"/>
                  </a:lnTo>
                  <a:lnTo>
                    <a:pt x="0" y="1463040"/>
                  </a:lnTo>
                  <a:lnTo>
                    <a:pt x="18287" y="1463040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456685" y="4185890"/>
            <a:ext cx="2742565" cy="979169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228600" algn="l"/>
              </a:tabLst>
            </a:pPr>
            <a:r>
              <a:rPr sz="1700" b="1" dirty="0">
                <a:latin typeface="Carlito"/>
                <a:cs typeface="Carlito"/>
              </a:rPr>
              <a:t>Design</a:t>
            </a:r>
            <a:r>
              <a:rPr sz="1700" b="1" spc="345" dirty="0">
                <a:latin typeface="Carlito"/>
                <a:cs typeface="Carlito"/>
              </a:rPr>
              <a:t> </a:t>
            </a:r>
            <a:r>
              <a:rPr sz="1700" b="1" spc="-10" dirty="0">
                <a:latin typeface="Carlito"/>
                <a:cs typeface="Carlito"/>
              </a:rPr>
              <a:t>Interiores</a:t>
            </a:r>
            <a:endParaRPr sz="1700">
              <a:latin typeface="Carlito"/>
              <a:cs typeface="Carlito"/>
            </a:endParaRPr>
          </a:p>
          <a:p>
            <a:pPr marL="228600" marR="5080" indent="-229235">
              <a:lnSpc>
                <a:spcPts val="1839"/>
              </a:lnSpc>
              <a:spcBef>
                <a:spcPts val="1019"/>
              </a:spcBef>
              <a:buFont typeface="Arial"/>
              <a:buChar char="•"/>
              <a:tabLst>
                <a:tab pos="228600" algn="l"/>
              </a:tabLst>
            </a:pPr>
            <a:r>
              <a:rPr sz="1700" b="1" dirty="0">
                <a:latin typeface="Carlito"/>
                <a:cs typeface="Carlito"/>
              </a:rPr>
              <a:t>Paisagista</a:t>
            </a:r>
            <a:r>
              <a:rPr sz="1700" b="1" spc="300" dirty="0">
                <a:latin typeface="Carlito"/>
                <a:cs typeface="Carlito"/>
              </a:rPr>
              <a:t> </a:t>
            </a:r>
            <a:r>
              <a:rPr sz="1700" b="1" spc="-10" dirty="0">
                <a:latin typeface="Carlito"/>
                <a:cs typeface="Carlito"/>
              </a:rPr>
              <a:t>especializado</a:t>
            </a:r>
            <a:r>
              <a:rPr sz="1700" b="1" spc="-45" dirty="0">
                <a:latin typeface="Carlito"/>
                <a:cs typeface="Carlito"/>
              </a:rPr>
              <a:t> </a:t>
            </a:r>
            <a:r>
              <a:rPr sz="1700" b="1" spc="-25" dirty="0">
                <a:latin typeface="Carlito"/>
                <a:cs typeface="Carlito"/>
              </a:rPr>
              <a:t>em </a:t>
            </a:r>
            <a:r>
              <a:rPr sz="1700" b="1" spc="-10" dirty="0">
                <a:latin typeface="Carlito"/>
                <a:cs typeface="Carlito"/>
              </a:rPr>
              <a:t>eventos</a:t>
            </a:r>
            <a:endParaRPr sz="1700">
              <a:latin typeface="Carlito"/>
              <a:cs typeface="Carlito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20583" y="2308860"/>
            <a:ext cx="4471416" cy="224028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20583" y="4617718"/>
            <a:ext cx="4471416" cy="22402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759966"/>
            <a:ext cx="3389629" cy="4199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latin typeface="Carlito"/>
                <a:cs typeface="Carlito"/>
              </a:rPr>
              <a:t>Casado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605"/>
              </a:spcBef>
              <a:buFont typeface="Arial"/>
              <a:buChar char="•"/>
            </a:pPr>
            <a:endParaRPr sz="28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rlito"/>
                <a:cs typeface="Carlito"/>
              </a:rPr>
              <a:t>Esposa: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Luiza</a:t>
            </a:r>
            <a:r>
              <a:rPr sz="2800" spc="-9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sousa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90"/>
              </a:spcBef>
              <a:buFont typeface="Arial"/>
              <a:buChar char="•"/>
            </a:pPr>
            <a:endParaRPr sz="28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rlito"/>
                <a:cs typeface="Carlito"/>
              </a:rPr>
              <a:t>15</a:t>
            </a:r>
            <a:r>
              <a:rPr sz="2800" spc="-10" dirty="0">
                <a:latin typeface="Carlito"/>
                <a:cs typeface="Carlito"/>
              </a:rPr>
              <a:t> Irmãos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605"/>
              </a:spcBef>
              <a:buFont typeface="Arial"/>
              <a:buChar char="•"/>
            </a:pPr>
            <a:endParaRPr sz="28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rlito"/>
                <a:cs typeface="Carlito"/>
              </a:rPr>
              <a:t>Mãe: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Nina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gaet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Font typeface="Arial"/>
              <a:buChar char="•"/>
            </a:pPr>
            <a:endParaRPr sz="2800">
              <a:latin typeface="Carlito"/>
              <a:cs typeface="Carlito"/>
            </a:endParaRPr>
          </a:p>
          <a:p>
            <a:pPr marL="240029" indent="-227329">
              <a:lnSpc>
                <a:spcPct val="100000"/>
              </a:lnSpc>
              <a:buFont typeface="Arial"/>
              <a:buChar char="•"/>
              <a:tabLst>
                <a:tab pos="240029" algn="l"/>
                <a:tab pos="1943735" algn="l"/>
              </a:tabLst>
            </a:pPr>
            <a:r>
              <a:rPr sz="2800" dirty="0">
                <a:latin typeface="Carlito"/>
                <a:cs typeface="Carlito"/>
              </a:rPr>
              <a:t>Pai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:</a:t>
            </a:r>
            <a:r>
              <a:rPr sz="2800" spc="-50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pedro</a:t>
            </a:r>
            <a:r>
              <a:rPr sz="2800" dirty="0">
                <a:latin typeface="Carlito"/>
                <a:cs typeface="Carlito"/>
              </a:rPr>
              <a:t>	</a:t>
            </a:r>
            <a:r>
              <a:rPr sz="2800" spc="-10" dirty="0">
                <a:latin typeface="Carlito"/>
                <a:cs typeface="Carlito"/>
              </a:rPr>
              <a:t>Rodrigues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421111" y="1363980"/>
            <a:ext cx="946785" cy="922019"/>
          </a:xfrm>
          <a:custGeom>
            <a:avLst/>
            <a:gdLst/>
            <a:ahLst/>
            <a:cxnLst/>
            <a:rect l="l" t="t" r="r" b="b"/>
            <a:pathLst>
              <a:path w="946784" h="922019">
                <a:moveTo>
                  <a:pt x="473202" y="0"/>
                </a:moveTo>
                <a:lnTo>
                  <a:pt x="424815" y="2379"/>
                </a:lnTo>
                <a:lnTo>
                  <a:pt x="377828" y="9365"/>
                </a:lnTo>
                <a:lnTo>
                  <a:pt x="332477" y="20723"/>
                </a:lnTo>
                <a:lnTo>
                  <a:pt x="289000" y="36224"/>
                </a:lnTo>
                <a:lnTo>
                  <a:pt x="247635" y="55636"/>
                </a:lnTo>
                <a:lnTo>
                  <a:pt x="208619" y="78726"/>
                </a:lnTo>
                <a:lnTo>
                  <a:pt x="172191" y="105263"/>
                </a:lnTo>
                <a:lnTo>
                  <a:pt x="138588" y="135016"/>
                </a:lnTo>
                <a:lnTo>
                  <a:pt x="108048" y="167753"/>
                </a:lnTo>
                <a:lnTo>
                  <a:pt x="80809" y="203243"/>
                </a:lnTo>
                <a:lnTo>
                  <a:pt x="57108" y="241253"/>
                </a:lnTo>
                <a:lnTo>
                  <a:pt x="37183" y="281553"/>
                </a:lnTo>
                <a:lnTo>
                  <a:pt x="21272" y="323909"/>
                </a:lnTo>
                <a:lnTo>
                  <a:pt x="9612" y="368092"/>
                </a:lnTo>
                <a:lnTo>
                  <a:pt x="2442" y="413870"/>
                </a:lnTo>
                <a:lnTo>
                  <a:pt x="0" y="461010"/>
                </a:lnTo>
                <a:lnTo>
                  <a:pt x="2442" y="508149"/>
                </a:lnTo>
                <a:lnTo>
                  <a:pt x="9612" y="553927"/>
                </a:lnTo>
                <a:lnTo>
                  <a:pt x="21272" y="598110"/>
                </a:lnTo>
                <a:lnTo>
                  <a:pt x="37183" y="640466"/>
                </a:lnTo>
                <a:lnTo>
                  <a:pt x="57108" y="680766"/>
                </a:lnTo>
                <a:lnTo>
                  <a:pt x="80809" y="718776"/>
                </a:lnTo>
                <a:lnTo>
                  <a:pt x="108048" y="754266"/>
                </a:lnTo>
                <a:lnTo>
                  <a:pt x="138588" y="787003"/>
                </a:lnTo>
                <a:lnTo>
                  <a:pt x="172191" y="816756"/>
                </a:lnTo>
                <a:lnTo>
                  <a:pt x="208619" y="843293"/>
                </a:lnTo>
                <a:lnTo>
                  <a:pt x="247635" y="866383"/>
                </a:lnTo>
                <a:lnTo>
                  <a:pt x="289000" y="885795"/>
                </a:lnTo>
                <a:lnTo>
                  <a:pt x="332477" y="901296"/>
                </a:lnTo>
                <a:lnTo>
                  <a:pt x="377828" y="912654"/>
                </a:lnTo>
                <a:lnTo>
                  <a:pt x="424815" y="919640"/>
                </a:lnTo>
                <a:lnTo>
                  <a:pt x="473202" y="922020"/>
                </a:lnTo>
                <a:lnTo>
                  <a:pt x="521588" y="919640"/>
                </a:lnTo>
                <a:lnTo>
                  <a:pt x="568575" y="912654"/>
                </a:lnTo>
                <a:lnTo>
                  <a:pt x="613926" y="901296"/>
                </a:lnTo>
                <a:lnTo>
                  <a:pt x="657403" y="885795"/>
                </a:lnTo>
                <a:lnTo>
                  <a:pt x="698768" y="866383"/>
                </a:lnTo>
                <a:lnTo>
                  <a:pt x="737784" y="843293"/>
                </a:lnTo>
                <a:lnTo>
                  <a:pt x="774212" y="816756"/>
                </a:lnTo>
                <a:lnTo>
                  <a:pt x="807815" y="787003"/>
                </a:lnTo>
                <a:lnTo>
                  <a:pt x="838355" y="754266"/>
                </a:lnTo>
                <a:lnTo>
                  <a:pt x="865594" y="718776"/>
                </a:lnTo>
                <a:lnTo>
                  <a:pt x="889295" y="680766"/>
                </a:lnTo>
                <a:lnTo>
                  <a:pt x="909220" y="640466"/>
                </a:lnTo>
                <a:lnTo>
                  <a:pt x="925131" y="598110"/>
                </a:lnTo>
                <a:lnTo>
                  <a:pt x="936791" y="553927"/>
                </a:lnTo>
                <a:lnTo>
                  <a:pt x="943961" y="508149"/>
                </a:lnTo>
                <a:lnTo>
                  <a:pt x="946404" y="461010"/>
                </a:lnTo>
                <a:lnTo>
                  <a:pt x="943961" y="413870"/>
                </a:lnTo>
                <a:lnTo>
                  <a:pt x="936791" y="368092"/>
                </a:lnTo>
                <a:lnTo>
                  <a:pt x="925131" y="323909"/>
                </a:lnTo>
                <a:lnTo>
                  <a:pt x="909220" y="281553"/>
                </a:lnTo>
                <a:lnTo>
                  <a:pt x="889295" y="241253"/>
                </a:lnTo>
                <a:lnTo>
                  <a:pt x="865594" y="203243"/>
                </a:lnTo>
                <a:lnTo>
                  <a:pt x="838355" y="167753"/>
                </a:lnTo>
                <a:lnTo>
                  <a:pt x="807815" y="135016"/>
                </a:lnTo>
                <a:lnTo>
                  <a:pt x="774212" y="105263"/>
                </a:lnTo>
                <a:lnTo>
                  <a:pt x="737784" y="78726"/>
                </a:lnTo>
                <a:lnTo>
                  <a:pt x="698768" y="55636"/>
                </a:lnTo>
                <a:lnTo>
                  <a:pt x="657403" y="36224"/>
                </a:lnTo>
                <a:lnTo>
                  <a:pt x="613926" y="20723"/>
                </a:lnTo>
                <a:lnTo>
                  <a:pt x="568575" y="9365"/>
                </a:lnTo>
                <a:lnTo>
                  <a:pt x="521588" y="2379"/>
                </a:lnTo>
                <a:lnTo>
                  <a:pt x="473202" y="0"/>
                </a:lnTo>
                <a:close/>
              </a:path>
            </a:pathLst>
          </a:custGeom>
          <a:solidFill>
            <a:srgbClr val="E9703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177284" y="1523"/>
            <a:ext cx="7943215" cy="6468110"/>
            <a:chOff x="4177284" y="1523"/>
            <a:chExt cx="7943215" cy="64681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28788" y="2339340"/>
              <a:ext cx="4291583" cy="413000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68949" y="1710181"/>
              <a:ext cx="1475105" cy="1574800"/>
            </a:xfrm>
            <a:custGeom>
              <a:avLst/>
              <a:gdLst/>
              <a:ahLst/>
              <a:cxnLst/>
              <a:rect l="l" t="t" r="r" b="b"/>
              <a:pathLst>
                <a:path w="1475104" h="1574800">
                  <a:moveTo>
                    <a:pt x="0" y="0"/>
                  </a:moveTo>
                  <a:lnTo>
                    <a:pt x="9814" y="48704"/>
                  </a:lnTo>
                  <a:lnTo>
                    <a:pt x="20783" y="96978"/>
                  </a:lnTo>
                  <a:lnTo>
                    <a:pt x="32890" y="144806"/>
                  </a:lnTo>
                  <a:lnTo>
                    <a:pt x="46123" y="192174"/>
                  </a:lnTo>
                  <a:lnTo>
                    <a:pt x="60465" y="239065"/>
                  </a:lnTo>
                  <a:lnTo>
                    <a:pt x="75904" y="285465"/>
                  </a:lnTo>
                  <a:lnTo>
                    <a:pt x="92424" y="331358"/>
                  </a:lnTo>
                  <a:lnTo>
                    <a:pt x="110012" y="376728"/>
                  </a:lnTo>
                  <a:lnTo>
                    <a:pt x="128652" y="421560"/>
                  </a:lnTo>
                  <a:lnTo>
                    <a:pt x="148330" y="465839"/>
                  </a:lnTo>
                  <a:lnTo>
                    <a:pt x="169033" y="509550"/>
                  </a:lnTo>
                  <a:lnTo>
                    <a:pt x="190745" y="552676"/>
                  </a:lnTo>
                  <a:lnTo>
                    <a:pt x="213452" y="595203"/>
                  </a:lnTo>
                  <a:lnTo>
                    <a:pt x="237140" y="637115"/>
                  </a:lnTo>
                  <a:lnTo>
                    <a:pt x="261794" y="678396"/>
                  </a:lnTo>
                  <a:lnTo>
                    <a:pt x="287400" y="719032"/>
                  </a:lnTo>
                  <a:lnTo>
                    <a:pt x="313944" y="759007"/>
                  </a:lnTo>
                  <a:lnTo>
                    <a:pt x="341410" y="798305"/>
                  </a:lnTo>
                  <a:lnTo>
                    <a:pt x="369785" y="836912"/>
                  </a:lnTo>
                  <a:lnTo>
                    <a:pt x="399055" y="874811"/>
                  </a:lnTo>
                  <a:lnTo>
                    <a:pt x="429204" y="911987"/>
                  </a:lnTo>
                  <a:lnTo>
                    <a:pt x="460219" y="948425"/>
                  </a:lnTo>
                  <a:lnTo>
                    <a:pt x="492085" y="984110"/>
                  </a:lnTo>
                  <a:lnTo>
                    <a:pt x="524788" y="1019025"/>
                  </a:lnTo>
                  <a:lnTo>
                    <a:pt x="558313" y="1053156"/>
                  </a:lnTo>
                  <a:lnTo>
                    <a:pt x="592645" y="1086488"/>
                  </a:lnTo>
                  <a:lnTo>
                    <a:pt x="627771" y="1119004"/>
                  </a:lnTo>
                  <a:lnTo>
                    <a:pt x="663676" y="1150690"/>
                  </a:lnTo>
                  <a:lnTo>
                    <a:pt x="700346" y="1181529"/>
                  </a:lnTo>
                  <a:lnTo>
                    <a:pt x="737766" y="1211508"/>
                  </a:lnTo>
                  <a:lnTo>
                    <a:pt x="775922" y="1240609"/>
                  </a:lnTo>
                  <a:lnTo>
                    <a:pt x="814799" y="1268819"/>
                  </a:lnTo>
                  <a:lnTo>
                    <a:pt x="854383" y="1296120"/>
                  </a:lnTo>
                  <a:lnTo>
                    <a:pt x="894659" y="1322499"/>
                  </a:lnTo>
                  <a:lnTo>
                    <a:pt x="935614" y="1347939"/>
                  </a:lnTo>
                  <a:lnTo>
                    <a:pt x="977233" y="1372426"/>
                  </a:lnTo>
                  <a:lnTo>
                    <a:pt x="1019500" y="1395943"/>
                  </a:lnTo>
                  <a:lnTo>
                    <a:pt x="1062403" y="1418476"/>
                  </a:lnTo>
                  <a:lnTo>
                    <a:pt x="1105927" y="1440008"/>
                  </a:lnTo>
                  <a:lnTo>
                    <a:pt x="1150056" y="1460525"/>
                  </a:lnTo>
                  <a:lnTo>
                    <a:pt x="1194777" y="1480011"/>
                  </a:lnTo>
                  <a:lnTo>
                    <a:pt x="1240076" y="1498451"/>
                  </a:lnTo>
                  <a:lnTo>
                    <a:pt x="1285937" y="1515830"/>
                  </a:lnTo>
                  <a:lnTo>
                    <a:pt x="1332347" y="1532131"/>
                  </a:lnTo>
                  <a:lnTo>
                    <a:pt x="1379291" y="1547340"/>
                  </a:lnTo>
                  <a:lnTo>
                    <a:pt x="1426755" y="1561441"/>
                  </a:lnTo>
                  <a:lnTo>
                    <a:pt x="1474724" y="1574418"/>
                  </a:lnTo>
                </a:path>
              </a:pathLst>
            </a:custGeom>
            <a:ln w="127000">
              <a:solidFill>
                <a:srgbClr val="0F9ED4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7284" y="1523"/>
              <a:ext cx="4956047" cy="422910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200" y="365759"/>
            <a:ext cx="2968752" cy="1062227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38200" y="365759"/>
            <a:ext cx="2969260" cy="1062355"/>
          </a:xfrm>
          <a:prstGeom prst="rect">
            <a:avLst/>
          </a:prstGeom>
          <a:ln w="12700">
            <a:solidFill>
              <a:srgbClr val="E97031"/>
            </a:solidFill>
          </a:ln>
        </p:spPr>
        <p:txBody>
          <a:bodyPr vert="horz" wrap="square" lIns="0" tIns="125730" rIns="0" bIns="0" rtlCol="0">
            <a:spAutoFit/>
          </a:bodyPr>
          <a:lstStyle/>
          <a:p>
            <a:pPr marL="678815">
              <a:lnSpc>
                <a:spcPct val="100000"/>
              </a:lnSpc>
              <a:spcBef>
                <a:spcPts val="990"/>
              </a:spcBef>
            </a:pPr>
            <a:r>
              <a:rPr sz="4400" spc="-10" dirty="0"/>
              <a:t>Família</a:t>
            </a:r>
            <a:endParaRPr sz="4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669779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5212" y="0"/>
              <a:ext cx="7066788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11236" y="935481"/>
            <a:ext cx="33883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000000"/>
                </a:solidFill>
              </a:rPr>
              <a:t>Esporte</a:t>
            </a:r>
            <a:r>
              <a:rPr sz="4000" spc="-140" dirty="0">
                <a:solidFill>
                  <a:srgbClr val="000000"/>
                </a:solidFill>
              </a:rPr>
              <a:t> </a:t>
            </a:r>
            <a:r>
              <a:rPr sz="4000" spc="-20" dirty="0">
                <a:solidFill>
                  <a:srgbClr val="000000"/>
                </a:solidFill>
              </a:rPr>
              <a:t>Favorito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7611236" y="2328138"/>
            <a:ext cx="3630929" cy="309689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40"/>
              </a:spcBef>
              <a:buFont typeface="Arial"/>
              <a:buChar char="•"/>
              <a:tabLst>
                <a:tab pos="240665" algn="l"/>
              </a:tabLst>
            </a:pPr>
            <a:r>
              <a:rPr sz="1400" dirty="0">
                <a:latin typeface="Carlito"/>
                <a:cs typeface="Carlito"/>
              </a:rPr>
              <a:t>Futebol:</a:t>
            </a:r>
            <a:r>
              <a:rPr sz="1400" spc="-50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Flamengo</a:t>
            </a:r>
            <a:endParaRPr sz="14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40665" algn="l"/>
              </a:tabLst>
            </a:pPr>
            <a:r>
              <a:rPr sz="1400" spc="-10" dirty="0">
                <a:latin typeface="Carlito"/>
                <a:cs typeface="Carlito"/>
              </a:rPr>
              <a:t>Curiosidades: </a:t>
            </a:r>
            <a:r>
              <a:rPr sz="1400" dirty="0">
                <a:latin typeface="Carlito"/>
                <a:cs typeface="Carlito"/>
              </a:rPr>
              <a:t>O</a:t>
            </a:r>
            <a:r>
              <a:rPr sz="1400" spc="-3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Mais</a:t>
            </a:r>
            <a:r>
              <a:rPr sz="1400" spc="-2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querido</a:t>
            </a:r>
            <a:r>
              <a:rPr sz="1400" spc="-1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do</a:t>
            </a:r>
            <a:r>
              <a:rPr sz="1400" spc="-15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Brasil</a:t>
            </a:r>
            <a:endParaRPr sz="1400">
              <a:latin typeface="Carlito"/>
              <a:cs typeface="Carlito"/>
            </a:endParaRPr>
          </a:p>
          <a:p>
            <a:pPr marL="280670" indent="-267970">
              <a:lnSpc>
                <a:spcPts val="1595"/>
              </a:lnSpc>
              <a:spcBef>
                <a:spcPts val="825"/>
              </a:spcBef>
              <a:buFont typeface="Arial"/>
              <a:buChar char="•"/>
              <a:tabLst>
                <a:tab pos="280670" algn="l"/>
              </a:tabLst>
            </a:pPr>
            <a:r>
              <a:rPr sz="1400" dirty="0">
                <a:latin typeface="Carlito"/>
                <a:cs typeface="Carlito"/>
              </a:rPr>
              <a:t>Em</a:t>
            </a:r>
            <a:r>
              <a:rPr sz="1400" spc="-3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1927,</a:t>
            </a:r>
            <a:r>
              <a:rPr sz="1400" spc="-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um</a:t>
            </a:r>
            <a:r>
              <a:rPr sz="1400" spc="-35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concurso</a:t>
            </a:r>
            <a:r>
              <a:rPr sz="1400" spc="-3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promovido</a:t>
            </a:r>
            <a:r>
              <a:rPr sz="1400" spc="-3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pela</a:t>
            </a:r>
            <a:r>
              <a:rPr sz="1400" spc="-15" dirty="0">
                <a:latin typeface="Carlito"/>
                <a:cs typeface="Carlito"/>
              </a:rPr>
              <a:t> </a:t>
            </a:r>
            <a:r>
              <a:rPr sz="1400" spc="-20" dirty="0">
                <a:latin typeface="Carlito"/>
                <a:cs typeface="Carlito"/>
              </a:rPr>
              <a:t>água</a:t>
            </a:r>
            <a:endParaRPr sz="1400">
              <a:latin typeface="Carlito"/>
              <a:cs typeface="Carlito"/>
            </a:endParaRPr>
          </a:p>
          <a:p>
            <a:pPr marL="241300">
              <a:lnSpc>
                <a:spcPts val="1515"/>
              </a:lnSpc>
            </a:pPr>
            <a:r>
              <a:rPr sz="1400" spc="-10" dirty="0">
                <a:latin typeface="Carlito"/>
                <a:cs typeface="Carlito"/>
              </a:rPr>
              <a:t>mineral</a:t>
            </a:r>
            <a:r>
              <a:rPr sz="1400" spc="-20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Salutaris </a:t>
            </a:r>
            <a:r>
              <a:rPr sz="1400" dirty="0">
                <a:latin typeface="Carlito"/>
                <a:cs typeface="Carlito"/>
              </a:rPr>
              <a:t>e</a:t>
            </a:r>
            <a:r>
              <a:rPr sz="1400" spc="-2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pelo</a:t>
            </a:r>
            <a:r>
              <a:rPr sz="1400" spc="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Jornal</a:t>
            </a:r>
            <a:r>
              <a:rPr sz="1400" spc="-20" dirty="0">
                <a:latin typeface="Carlito"/>
                <a:cs typeface="Carlito"/>
              </a:rPr>
              <a:t> </a:t>
            </a:r>
            <a:r>
              <a:rPr sz="1400" spc="-25" dirty="0">
                <a:latin typeface="Carlito"/>
                <a:cs typeface="Carlito"/>
              </a:rPr>
              <a:t>do</a:t>
            </a:r>
            <a:endParaRPr sz="1400">
              <a:latin typeface="Carlito"/>
              <a:cs typeface="Carlito"/>
            </a:endParaRPr>
          </a:p>
          <a:p>
            <a:pPr marL="241300" marR="5080">
              <a:lnSpc>
                <a:spcPct val="90000"/>
              </a:lnSpc>
              <a:spcBef>
                <a:spcPts val="85"/>
              </a:spcBef>
            </a:pPr>
            <a:r>
              <a:rPr sz="1400" dirty="0">
                <a:latin typeface="Carlito"/>
                <a:cs typeface="Carlito"/>
              </a:rPr>
              <a:t>Brasil</a:t>
            </a:r>
            <a:r>
              <a:rPr sz="1400" spc="-4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objetivou</a:t>
            </a:r>
            <a:r>
              <a:rPr sz="1400" spc="-3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eleger</a:t>
            </a:r>
            <a:r>
              <a:rPr sz="1400" spc="-2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o</a:t>
            </a:r>
            <a:r>
              <a:rPr sz="1400" spc="-4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"clube</a:t>
            </a:r>
            <a:r>
              <a:rPr sz="1400" spc="-3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mais</a:t>
            </a:r>
            <a:r>
              <a:rPr sz="1400" spc="-35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querido </a:t>
            </a:r>
            <a:r>
              <a:rPr sz="1400" dirty="0">
                <a:latin typeface="Carlito"/>
                <a:cs typeface="Carlito"/>
              </a:rPr>
              <a:t>do</a:t>
            </a:r>
            <a:r>
              <a:rPr sz="1400" spc="-3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Brasil".</a:t>
            </a:r>
            <a:r>
              <a:rPr sz="1400" spc="-5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O</a:t>
            </a:r>
            <a:r>
              <a:rPr sz="1400" spc="-40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torcedor</a:t>
            </a:r>
            <a:r>
              <a:rPr sz="1400" spc="-3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deveria</a:t>
            </a:r>
            <a:r>
              <a:rPr sz="1400" spc="-2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escrever</a:t>
            </a:r>
            <a:r>
              <a:rPr sz="1400" spc="-2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o</a:t>
            </a:r>
            <a:r>
              <a:rPr sz="1400" spc="-30" dirty="0">
                <a:latin typeface="Carlito"/>
                <a:cs typeface="Carlito"/>
              </a:rPr>
              <a:t> </a:t>
            </a:r>
            <a:r>
              <a:rPr sz="1400" spc="-20" dirty="0">
                <a:latin typeface="Carlito"/>
                <a:cs typeface="Carlito"/>
              </a:rPr>
              <a:t>nome </a:t>
            </a:r>
            <a:r>
              <a:rPr sz="1400" dirty="0">
                <a:latin typeface="Carlito"/>
                <a:cs typeface="Carlito"/>
              </a:rPr>
              <a:t>do</a:t>
            </a:r>
            <a:r>
              <a:rPr sz="1400" spc="-3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seu</a:t>
            </a:r>
            <a:r>
              <a:rPr sz="1400" spc="-3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time</a:t>
            </a:r>
            <a:r>
              <a:rPr sz="1400" spc="-30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favorito</a:t>
            </a:r>
            <a:r>
              <a:rPr sz="1400" spc="-4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no</a:t>
            </a:r>
            <a:r>
              <a:rPr sz="1400" spc="-2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rótulo</a:t>
            </a:r>
            <a:r>
              <a:rPr sz="1400" spc="-2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da</a:t>
            </a:r>
            <a:r>
              <a:rPr sz="1400" spc="-20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garrafa </a:t>
            </a:r>
            <a:r>
              <a:rPr sz="1400" dirty="0">
                <a:latin typeface="Carlito"/>
                <a:cs typeface="Carlito"/>
              </a:rPr>
              <a:t>d'água,</a:t>
            </a:r>
            <a:r>
              <a:rPr sz="1400" spc="-1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ou</a:t>
            </a:r>
            <a:r>
              <a:rPr sz="1400" spc="-3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no</a:t>
            </a:r>
            <a:r>
              <a:rPr sz="1400" spc="-2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cupom</a:t>
            </a:r>
            <a:r>
              <a:rPr sz="1400" spc="-30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impresso</a:t>
            </a:r>
            <a:r>
              <a:rPr sz="1400" spc="-2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no</a:t>
            </a:r>
            <a:r>
              <a:rPr sz="1400" spc="-2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jornal,</a:t>
            </a:r>
            <a:r>
              <a:rPr sz="1400" spc="-30" dirty="0">
                <a:latin typeface="Carlito"/>
                <a:cs typeface="Carlito"/>
              </a:rPr>
              <a:t> </a:t>
            </a:r>
            <a:r>
              <a:rPr sz="1400" spc="-50" dirty="0">
                <a:latin typeface="Carlito"/>
                <a:cs typeface="Carlito"/>
              </a:rPr>
              <a:t>e </a:t>
            </a:r>
            <a:r>
              <a:rPr sz="1400" spc="-20" dirty="0">
                <a:latin typeface="Carlito"/>
                <a:cs typeface="Carlito"/>
              </a:rPr>
              <a:t>envia-</a:t>
            </a:r>
            <a:r>
              <a:rPr sz="1400" dirty="0">
                <a:latin typeface="Carlito"/>
                <a:cs typeface="Carlito"/>
              </a:rPr>
              <a:t>lo</a:t>
            </a:r>
            <a:r>
              <a:rPr sz="1400" spc="-3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preenchido</a:t>
            </a:r>
            <a:r>
              <a:rPr sz="1400" spc="-1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para</a:t>
            </a:r>
            <a:r>
              <a:rPr sz="1400" spc="-2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a</a:t>
            </a:r>
            <a:r>
              <a:rPr sz="1400" spc="-3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sede</a:t>
            </a:r>
            <a:r>
              <a:rPr sz="1400" spc="-2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do</a:t>
            </a:r>
            <a:r>
              <a:rPr sz="1400" spc="-2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Jornal</a:t>
            </a:r>
            <a:r>
              <a:rPr sz="1400" spc="-35" dirty="0">
                <a:latin typeface="Carlito"/>
                <a:cs typeface="Carlito"/>
              </a:rPr>
              <a:t> </a:t>
            </a:r>
            <a:r>
              <a:rPr sz="1400" spc="-25" dirty="0">
                <a:latin typeface="Carlito"/>
                <a:cs typeface="Carlito"/>
              </a:rPr>
              <a:t>do </a:t>
            </a:r>
            <a:r>
              <a:rPr sz="1400" dirty="0">
                <a:latin typeface="Carlito"/>
                <a:cs typeface="Carlito"/>
              </a:rPr>
              <a:t>Brasil,</a:t>
            </a:r>
            <a:r>
              <a:rPr sz="1400" spc="-4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no</a:t>
            </a:r>
            <a:r>
              <a:rPr sz="1400" spc="-2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Rio</a:t>
            </a:r>
            <a:r>
              <a:rPr sz="1400" spc="-4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de</a:t>
            </a:r>
            <a:r>
              <a:rPr sz="1400" spc="-25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Janeiro.</a:t>
            </a:r>
            <a:r>
              <a:rPr sz="1400" spc="-2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O</a:t>
            </a:r>
            <a:r>
              <a:rPr sz="1400" spc="-4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vencedor</a:t>
            </a:r>
            <a:r>
              <a:rPr sz="1400" spc="-15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levaria </a:t>
            </a:r>
            <a:r>
              <a:rPr sz="1400" dirty="0">
                <a:latin typeface="Carlito"/>
                <a:cs typeface="Carlito"/>
              </a:rPr>
              <a:t>para</a:t>
            </a:r>
            <a:r>
              <a:rPr sz="1400" spc="-2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sua</a:t>
            </a:r>
            <a:r>
              <a:rPr sz="1400" spc="-2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sede</a:t>
            </a:r>
            <a:r>
              <a:rPr sz="1400" spc="-2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a</a:t>
            </a:r>
            <a:r>
              <a:rPr sz="1400" spc="-20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portentosa </a:t>
            </a:r>
            <a:r>
              <a:rPr sz="1400" spc="-25" dirty="0">
                <a:latin typeface="Carlito"/>
                <a:cs typeface="Carlito"/>
              </a:rPr>
              <a:t>Taça </a:t>
            </a:r>
            <a:r>
              <a:rPr sz="1400" spc="-10" dirty="0">
                <a:latin typeface="Carlito"/>
                <a:cs typeface="Carlito"/>
              </a:rPr>
              <a:t>Salutaris</a:t>
            </a:r>
            <a:r>
              <a:rPr sz="1400" spc="-2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e</a:t>
            </a:r>
            <a:r>
              <a:rPr sz="1400" spc="-20" dirty="0">
                <a:latin typeface="Carlito"/>
                <a:cs typeface="Carlito"/>
              </a:rPr>
              <a:t> </a:t>
            </a:r>
            <a:r>
              <a:rPr sz="1400" spc="-50" dirty="0">
                <a:latin typeface="Carlito"/>
                <a:cs typeface="Carlito"/>
              </a:rPr>
              <a:t>o </a:t>
            </a:r>
            <a:r>
              <a:rPr sz="1400" dirty="0">
                <a:latin typeface="Carlito"/>
                <a:cs typeface="Carlito"/>
              </a:rPr>
              <a:t>"título"</a:t>
            </a:r>
            <a:r>
              <a:rPr sz="1400" spc="-2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de</a:t>
            </a:r>
            <a:r>
              <a:rPr sz="1400" spc="-3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clube</a:t>
            </a:r>
            <a:r>
              <a:rPr sz="1400" spc="-2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mais</a:t>
            </a:r>
            <a:r>
              <a:rPr sz="1400" spc="-3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querido</a:t>
            </a:r>
            <a:r>
              <a:rPr sz="1400" spc="-2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do</a:t>
            </a:r>
            <a:r>
              <a:rPr sz="1400" spc="-30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Brasil.</a:t>
            </a:r>
            <a:r>
              <a:rPr sz="1400" spc="-50" dirty="0">
                <a:latin typeface="Carlito"/>
                <a:cs typeface="Carlito"/>
              </a:rPr>
              <a:t> </a:t>
            </a:r>
            <a:r>
              <a:rPr sz="1400" spc="-25" dirty="0">
                <a:latin typeface="Carlito"/>
                <a:cs typeface="Carlito"/>
              </a:rPr>
              <a:t>Ao </a:t>
            </a:r>
            <a:r>
              <a:rPr sz="1400" dirty="0">
                <a:latin typeface="Carlito"/>
                <a:cs typeface="Carlito"/>
              </a:rPr>
              <a:t>final</a:t>
            </a:r>
            <a:r>
              <a:rPr sz="1400" spc="-3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da</a:t>
            </a:r>
            <a:r>
              <a:rPr sz="1400" spc="-25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apuração,</a:t>
            </a:r>
            <a:r>
              <a:rPr sz="1400" spc="-2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o</a:t>
            </a:r>
            <a:r>
              <a:rPr sz="1400" spc="-3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Flamengo</a:t>
            </a:r>
            <a:r>
              <a:rPr sz="1400" spc="-2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somou</a:t>
            </a:r>
            <a:r>
              <a:rPr sz="1400" spc="-4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254</a:t>
            </a:r>
            <a:r>
              <a:rPr sz="1400" spc="-25" dirty="0">
                <a:latin typeface="Carlito"/>
                <a:cs typeface="Carlito"/>
              </a:rPr>
              <a:t> 850 </a:t>
            </a:r>
            <a:r>
              <a:rPr sz="1400" dirty="0">
                <a:latin typeface="Carlito"/>
                <a:cs typeface="Carlito"/>
              </a:rPr>
              <a:t>votos</a:t>
            </a:r>
            <a:r>
              <a:rPr sz="1400" spc="-5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e</a:t>
            </a:r>
            <a:r>
              <a:rPr sz="1400" spc="-3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venceu</a:t>
            </a:r>
            <a:r>
              <a:rPr sz="1400" spc="-4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a</a:t>
            </a:r>
            <a:r>
              <a:rPr sz="1400" spc="-30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disputa.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073255" cy="6858000"/>
            <a:chOff x="0" y="0"/>
            <a:chExt cx="120732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635" y="477078"/>
              <a:ext cx="9451066" cy="620864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389876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935481"/>
            <a:ext cx="19037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000000"/>
                </a:solidFill>
              </a:rPr>
              <a:t>Profissão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916939" y="2325090"/>
            <a:ext cx="3078480" cy="82740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5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0" dirty="0">
                <a:latin typeface="Carlito"/>
                <a:cs typeface="Carlito"/>
              </a:rPr>
              <a:t>Almoxarife</a:t>
            </a:r>
            <a:endParaRPr sz="20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Carlito"/>
                <a:cs typeface="Carlito"/>
              </a:rPr>
              <a:t>Operador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de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Empilhadeiras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13610" y="4535170"/>
            <a:ext cx="14859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latin typeface="Carlito"/>
                <a:cs typeface="Carlito"/>
              </a:rPr>
              <a:t>Familia</a:t>
            </a:r>
            <a:endParaRPr sz="40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3386454"/>
            <a:chOff x="0" y="0"/>
            <a:chExt cx="12192000" cy="338645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27"/>
              <a:ext cx="4047743" cy="3378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7744" y="0"/>
              <a:ext cx="4049267" cy="31302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7011" y="6095"/>
              <a:ext cx="4094861" cy="32004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045965" y="4076191"/>
            <a:ext cx="10356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" dirty="0">
                <a:latin typeface="Carlito"/>
                <a:cs typeface="Carlito"/>
              </a:rPr>
              <a:t>Esposa: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45965" y="4379463"/>
            <a:ext cx="2403475" cy="123190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69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20" dirty="0">
                <a:latin typeface="Carlito"/>
                <a:cs typeface="Carlito"/>
              </a:rPr>
              <a:t>MERE</a:t>
            </a:r>
            <a:endParaRPr sz="20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" dirty="0">
                <a:latin typeface="Carlito"/>
                <a:cs typeface="Carlito"/>
              </a:rPr>
              <a:t>Filhos:</a:t>
            </a:r>
            <a:endParaRPr sz="20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Carlito"/>
                <a:cs typeface="Carlito"/>
              </a:rPr>
              <a:t>EDUARDO</a:t>
            </a:r>
            <a:r>
              <a:rPr sz="2000" spc="-7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&amp;</a:t>
            </a:r>
            <a:r>
              <a:rPr sz="2000" spc="-5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YASMIN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3488" y="7618"/>
              <a:ext cx="8668512" cy="685037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339072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6666" y="674954"/>
            <a:ext cx="29889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VINICIUS</a:t>
            </a:r>
            <a:r>
              <a:rPr sz="4800" spc="-25" dirty="0"/>
              <a:t> SÁ</a:t>
            </a:r>
            <a:endParaRPr sz="4800"/>
          </a:p>
        </p:txBody>
      </p:sp>
      <p:sp>
        <p:nvSpPr>
          <p:cNvPr id="6" name="object 6"/>
          <p:cNvSpPr txBox="1"/>
          <p:nvPr/>
        </p:nvSpPr>
        <p:spPr>
          <a:xfrm>
            <a:off x="556666" y="1288516"/>
            <a:ext cx="9377045" cy="457708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ESPORTE</a:t>
            </a:r>
            <a:r>
              <a:rPr sz="2000" b="1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FAVORITO:</a:t>
            </a:r>
            <a:endParaRPr sz="2000">
              <a:latin typeface="Carlito"/>
              <a:cs typeface="Carlito"/>
            </a:endParaRPr>
          </a:p>
          <a:p>
            <a:pPr marL="12700" marR="245745" indent="228600">
              <a:lnSpc>
                <a:spcPts val="3170"/>
              </a:lnSpc>
              <a:spcBef>
                <a:spcPts val="220"/>
              </a:spcBef>
              <a:buFont typeface="Wingdings"/>
              <a:buChar char=""/>
              <a:tabLst>
                <a:tab pos="241300" algn="l"/>
              </a:tabLst>
            </a:pPr>
            <a:r>
              <a:rPr sz="2000" b="1" dirty="0">
                <a:solidFill>
                  <a:srgbClr val="FFFFFF"/>
                </a:solidFill>
                <a:latin typeface="Carlito"/>
                <a:cs typeface="Carlito"/>
              </a:rPr>
              <a:t>CICLISMO</a:t>
            </a:r>
            <a:r>
              <a:rPr sz="2000" b="1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(Prática</a:t>
            </a:r>
            <a:r>
              <a:rPr sz="20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de</a:t>
            </a:r>
            <a:r>
              <a:rPr sz="20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utilizar</a:t>
            </a:r>
            <a:r>
              <a:rPr sz="20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uma</a:t>
            </a:r>
            <a:r>
              <a:rPr sz="20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bicicleta,</a:t>
            </a:r>
            <a:r>
              <a:rPr sz="20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seja</a:t>
            </a:r>
            <a:r>
              <a:rPr sz="20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para</a:t>
            </a:r>
            <a:r>
              <a:rPr sz="20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uma</a:t>
            </a:r>
            <a:r>
              <a:rPr sz="20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modalidade</a:t>
            </a:r>
            <a:r>
              <a:rPr sz="20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ou</a:t>
            </a:r>
            <a:r>
              <a:rPr sz="20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locomoção).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20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primeiro</a:t>
            </a:r>
            <a:r>
              <a:rPr sz="20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protótipo</a:t>
            </a:r>
            <a:r>
              <a:rPr sz="20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de</a:t>
            </a:r>
            <a:r>
              <a:rPr sz="20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bicicletas</a:t>
            </a:r>
            <a:r>
              <a:rPr sz="20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foi</a:t>
            </a:r>
            <a:r>
              <a:rPr sz="20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feito</a:t>
            </a:r>
            <a:r>
              <a:rPr sz="20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em</a:t>
            </a:r>
            <a:r>
              <a:rPr sz="20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1839,</a:t>
            </a:r>
            <a:r>
              <a:rPr sz="2000" spc="-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pelo</a:t>
            </a:r>
            <a:r>
              <a:rPr sz="20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ferreiro</a:t>
            </a:r>
            <a:r>
              <a:rPr sz="20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escocês</a:t>
            </a:r>
            <a:r>
              <a:rPr sz="20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Kirkpatrick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1925"/>
              </a:lnSpc>
            </a:pP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Macmillan.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Alguns</a:t>
            </a:r>
            <a:r>
              <a:rPr sz="20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dos</a:t>
            </a:r>
            <a:r>
              <a:rPr sz="20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benefícios</a:t>
            </a:r>
            <a:r>
              <a:rPr sz="20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para</a:t>
            </a:r>
            <a:r>
              <a:rPr sz="20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saúde</a:t>
            </a:r>
            <a:r>
              <a:rPr sz="20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rlito"/>
                <a:cs typeface="Carlito"/>
              </a:rPr>
              <a:t>são:</a:t>
            </a:r>
            <a:endParaRPr sz="2000">
              <a:latin typeface="Carlito"/>
              <a:cs typeface="Carlito"/>
            </a:endParaRPr>
          </a:p>
          <a:p>
            <a:pPr marL="12700" marR="6861809">
              <a:lnSpc>
                <a:spcPct val="136300"/>
              </a:lnSpc>
              <a:spcBef>
                <a:spcPts val="2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Incrementa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musculatura;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Regula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8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pressão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arterial; Favorece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saúde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mental;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Melhora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8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respiração,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Reduz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risco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de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doenças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cardiovasculares.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Modalidades</a:t>
            </a:r>
            <a:r>
              <a:rPr sz="20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atuais: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Ciclismo</a:t>
            </a:r>
            <a:r>
              <a:rPr sz="20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de</a:t>
            </a:r>
            <a:r>
              <a:rPr sz="20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pista</a:t>
            </a:r>
            <a:r>
              <a:rPr sz="20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,</a:t>
            </a:r>
            <a:r>
              <a:rPr sz="20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Mountain</a:t>
            </a:r>
            <a:r>
              <a:rPr sz="20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Bike,</a:t>
            </a:r>
            <a:r>
              <a:rPr sz="20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Ciclismo</a:t>
            </a:r>
            <a:r>
              <a:rPr sz="20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de</a:t>
            </a:r>
            <a:r>
              <a:rPr sz="20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estrada,</a:t>
            </a:r>
            <a:r>
              <a:rPr sz="20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Gravel,</a:t>
            </a:r>
            <a:r>
              <a:rPr sz="20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Bicicross</a:t>
            </a:r>
            <a:r>
              <a:rPr sz="20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ou</a:t>
            </a:r>
            <a:r>
              <a:rPr sz="20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BMX</a:t>
            </a:r>
            <a:r>
              <a:rPr sz="20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20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Downhill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1583" y="626363"/>
            <a:ext cx="704215" cy="146685"/>
          </a:xfrm>
          <a:custGeom>
            <a:avLst/>
            <a:gdLst/>
            <a:ahLst/>
            <a:cxnLst/>
            <a:rect l="l" t="t" r="r" b="b"/>
            <a:pathLst>
              <a:path w="704215" h="146684">
                <a:moveTo>
                  <a:pt x="704088" y="0"/>
                </a:moveTo>
                <a:lnTo>
                  <a:pt x="0" y="0"/>
                </a:lnTo>
                <a:lnTo>
                  <a:pt x="0" y="146303"/>
                </a:lnTo>
                <a:lnTo>
                  <a:pt x="704088" y="146303"/>
                </a:lnTo>
                <a:lnTo>
                  <a:pt x="704088" y="0"/>
                </a:lnTo>
                <a:close/>
              </a:path>
            </a:pathLst>
          </a:custGeom>
          <a:solidFill>
            <a:srgbClr val="E970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1583" y="4547615"/>
            <a:ext cx="3977640" cy="18415"/>
          </a:xfrm>
          <a:custGeom>
            <a:avLst/>
            <a:gdLst/>
            <a:ahLst/>
            <a:cxnLst/>
            <a:rect l="l" t="t" r="r" b="b"/>
            <a:pathLst>
              <a:path w="3977640" h="18414">
                <a:moveTo>
                  <a:pt x="3977640" y="0"/>
                </a:moveTo>
                <a:lnTo>
                  <a:pt x="0" y="0"/>
                </a:lnTo>
                <a:lnTo>
                  <a:pt x="0" y="18287"/>
                </a:lnTo>
                <a:lnTo>
                  <a:pt x="3977640" y="18287"/>
                </a:lnTo>
                <a:lnTo>
                  <a:pt x="39776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PROFISSÃO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41247" y="626363"/>
            <a:ext cx="10506710" cy="2633980"/>
            <a:chOff x="841247" y="626363"/>
            <a:chExt cx="10506710" cy="2633980"/>
          </a:xfrm>
        </p:grpSpPr>
        <p:sp>
          <p:nvSpPr>
            <p:cNvPr id="5" name="object 5"/>
            <p:cNvSpPr/>
            <p:nvPr/>
          </p:nvSpPr>
          <p:spPr>
            <a:xfrm>
              <a:off x="841247" y="626363"/>
              <a:ext cx="704215" cy="146685"/>
            </a:xfrm>
            <a:custGeom>
              <a:avLst/>
              <a:gdLst/>
              <a:ahLst/>
              <a:cxnLst/>
              <a:rect l="l" t="t" r="r" b="b"/>
              <a:pathLst>
                <a:path w="704215" h="146684">
                  <a:moveTo>
                    <a:pt x="704088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704088" y="146303"/>
                  </a:lnTo>
                  <a:lnTo>
                    <a:pt x="704088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1247" y="3241547"/>
              <a:ext cx="10506710" cy="18415"/>
            </a:xfrm>
            <a:custGeom>
              <a:avLst/>
              <a:gdLst/>
              <a:ahLst/>
              <a:cxnLst/>
              <a:rect l="l" t="t" r="r" b="b"/>
              <a:pathLst>
                <a:path w="10506710" h="18414">
                  <a:moveTo>
                    <a:pt x="10506456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10506456" y="18287"/>
                  </a:lnTo>
                  <a:lnTo>
                    <a:pt x="105064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19988" y="3468446"/>
            <a:ext cx="10034270" cy="2560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065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1900" spc="-10" dirty="0">
                <a:solidFill>
                  <a:srgbClr val="FFFFFF"/>
                </a:solidFill>
                <a:latin typeface="Carlito"/>
                <a:cs typeface="Carlito"/>
              </a:rPr>
              <a:t>ADMINISTRADOR</a:t>
            </a: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Carlito"/>
                <a:cs typeface="Carlito"/>
              </a:rPr>
              <a:t>LOGÍSTICO,</a:t>
            </a:r>
            <a:r>
              <a:rPr sz="19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rlito"/>
                <a:cs typeface="Carlito"/>
              </a:rPr>
              <a:t>GRADUADO</a:t>
            </a:r>
            <a:r>
              <a:rPr sz="19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EM</a:t>
            </a:r>
            <a:r>
              <a:rPr sz="19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LOGÍSTICA</a:t>
            </a:r>
            <a:r>
              <a:rPr sz="19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PELA</a:t>
            </a:r>
            <a:r>
              <a:rPr sz="19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spc="-60" dirty="0">
                <a:solidFill>
                  <a:srgbClr val="FFFFFF"/>
                </a:solidFill>
                <a:latin typeface="Carlito"/>
                <a:cs typeface="Carlito"/>
              </a:rPr>
              <a:t>FATEC</a:t>
            </a:r>
            <a:r>
              <a:rPr sz="19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SÃO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JOSÉ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DOS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CAMPOS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PROF.</a:t>
            </a:r>
            <a:endParaRPr sz="1800">
              <a:latin typeface="Carlito"/>
              <a:cs typeface="Carlito"/>
            </a:endParaRPr>
          </a:p>
          <a:p>
            <a:pPr marL="241300">
              <a:lnSpc>
                <a:spcPts val="1945"/>
              </a:lnSpc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JESSEN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VIDAL.</a:t>
            </a:r>
            <a:endParaRPr sz="1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1900" spc="-10" dirty="0">
                <a:solidFill>
                  <a:srgbClr val="FFFFFF"/>
                </a:solidFill>
                <a:latin typeface="Carlito"/>
                <a:cs typeface="Carlito"/>
              </a:rPr>
              <a:t>EMPRESÁRIO</a:t>
            </a:r>
            <a:r>
              <a:rPr sz="19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(MIG</a:t>
            </a:r>
            <a:r>
              <a:rPr sz="19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Carlito"/>
                <a:cs typeface="Carlito"/>
              </a:rPr>
              <a:t>INOVAÇÃO</a:t>
            </a:r>
            <a:r>
              <a:rPr sz="19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&amp;</a:t>
            </a:r>
            <a:r>
              <a:rPr sz="19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rlito"/>
                <a:cs typeface="Carlito"/>
              </a:rPr>
              <a:t>TECNOLOGIA)</a:t>
            </a:r>
            <a:endParaRPr sz="19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550"/>
              </a:spcBef>
              <a:buFont typeface="Arial"/>
              <a:buChar char="•"/>
              <a:tabLst>
                <a:tab pos="241300" algn="l"/>
              </a:tabLst>
            </a:pPr>
            <a:r>
              <a:rPr sz="1900" spc="-10" dirty="0">
                <a:solidFill>
                  <a:srgbClr val="FFFFFF"/>
                </a:solidFill>
                <a:latin typeface="Carlito"/>
                <a:cs typeface="Carlito"/>
              </a:rPr>
              <a:t>GESTOR</a:t>
            </a:r>
            <a:r>
              <a:rPr sz="19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DE</a:t>
            </a:r>
            <a:r>
              <a:rPr sz="19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rlito"/>
                <a:cs typeface="Carlito"/>
              </a:rPr>
              <a:t>OPERAÇÕES</a:t>
            </a:r>
            <a:r>
              <a:rPr sz="19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spc="-30" dirty="0">
                <a:solidFill>
                  <a:srgbClr val="FFFFFF"/>
                </a:solidFill>
                <a:latin typeface="Carlito"/>
                <a:cs typeface="Carlito"/>
              </a:rPr>
              <a:t>(TECNOLY</a:t>
            </a:r>
            <a:r>
              <a:rPr sz="19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rlito"/>
                <a:cs typeface="Carlito"/>
              </a:rPr>
              <a:t>TECNOLOGIA</a:t>
            </a:r>
            <a:r>
              <a:rPr sz="19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EM</a:t>
            </a:r>
            <a:r>
              <a:rPr sz="19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MOBILIDADE</a:t>
            </a:r>
            <a:r>
              <a:rPr sz="19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rlito"/>
                <a:cs typeface="Carlito"/>
              </a:rPr>
              <a:t>URBANA)</a:t>
            </a:r>
            <a:endParaRPr sz="1900">
              <a:latin typeface="Carlito"/>
              <a:cs typeface="Carlito"/>
            </a:endParaRPr>
          </a:p>
          <a:p>
            <a:pPr marL="241300" indent="-228600">
              <a:lnSpc>
                <a:spcPts val="205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1900" spc="-30" dirty="0">
                <a:solidFill>
                  <a:srgbClr val="FFFFFF"/>
                </a:solidFill>
                <a:latin typeface="Carlito"/>
                <a:cs typeface="Carlito"/>
              </a:rPr>
              <a:t>CONSULTOR</a:t>
            </a:r>
            <a:r>
              <a:rPr sz="19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rlito"/>
                <a:cs typeface="Carlito"/>
              </a:rPr>
              <a:t>OPERACIONAL </a:t>
            </a: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EM</a:t>
            </a:r>
            <a:r>
              <a:rPr sz="19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Carlito"/>
                <a:cs typeface="Carlito"/>
              </a:rPr>
              <a:t>IMPLANTAÇÃO</a:t>
            </a:r>
            <a:r>
              <a:rPr sz="19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DE</a:t>
            </a:r>
            <a:r>
              <a:rPr sz="19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spc="-30" dirty="0">
                <a:solidFill>
                  <a:srgbClr val="FFFFFF"/>
                </a:solidFill>
                <a:latin typeface="Carlito"/>
                <a:cs typeface="Carlito"/>
              </a:rPr>
              <a:t>EQUIPAMENTOS</a:t>
            </a:r>
            <a:r>
              <a:rPr sz="19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Carlito"/>
                <a:cs typeface="Carlito"/>
              </a:rPr>
              <a:t>PARA</a:t>
            </a:r>
            <a:r>
              <a:rPr sz="19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rlito"/>
                <a:cs typeface="Carlito"/>
              </a:rPr>
              <a:t>MELHORIAS</a:t>
            </a:r>
            <a:r>
              <a:rPr sz="19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9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rlito"/>
                <a:cs typeface="Carlito"/>
              </a:rPr>
              <a:t>SEGURANÇA</a:t>
            </a:r>
            <a:endParaRPr sz="1900">
              <a:latin typeface="Carlito"/>
              <a:cs typeface="Carlito"/>
            </a:endParaRPr>
          </a:p>
          <a:p>
            <a:pPr marL="241300">
              <a:lnSpc>
                <a:spcPts val="2050"/>
              </a:lnSpc>
            </a:pP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NA</a:t>
            </a:r>
            <a:r>
              <a:rPr sz="19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rlito"/>
                <a:cs typeface="Carlito"/>
              </a:rPr>
              <a:t>MOBILIDADE</a:t>
            </a:r>
            <a:r>
              <a:rPr sz="19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rlito"/>
                <a:cs typeface="Carlito"/>
              </a:rPr>
              <a:t>URBANA</a:t>
            </a:r>
            <a:endParaRPr sz="19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241300" algn="l"/>
              </a:tabLst>
            </a:pP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GREEN</a:t>
            </a:r>
            <a:r>
              <a:rPr sz="19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Carlito"/>
                <a:cs typeface="Carlito"/>
              </a:rPr>
              <a:t>BELT</a:t>
            </a:r>
            <a:endParaRPr sz="19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241300" algn="l"/>
              </a:tabLst>
            </a:pPr>
            <a:r>
              <a:rPr sz="1900" spc="-35" dirty="0">
                <a:solidFill>
                  <a:srgbClr val="FFFFFF"/>
                </a:solidFill>
                <a:latin typeface="Carlito"/>
                <a:cs typeface="Carlito"/>
              </a:rPr>
              <a:t>GESTÃO</a:t>
            </a:r>
            <a:r>
              <a:rPr sz="19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DA</a:t>
            </a:r>
            <a:r>
              <a:rPr sz="19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PRODUÇÃO INDUSTRIAL</a:t>
            </a:r>
            <a:r>
              <a:rPr sz="19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sz="19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spc="-65" dirty="0">
                <a:solidFill>
                  <a:srgbClr val="FFFFFF"/>
                </a:solidFill>
                <a:latin typeface="Carlito"/>
                <a:cs typeface="Carlito"/>
              </a:rPr>
              <a:t>FATEC</a:t>
            </a:r>
            <a:r>
              <a:rPr sz="19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rlito"/>
                <a:cs typeface="Carlito"/>
              </a:rPr>
              <a:t>(INTERESSE</a:t>
            </a:r>
            <a:r>
              <a:rPr sz="19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EM</a:t>
            </a:r>
            <a:r>
              <a:rPr sz="19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spc="-35" dirty="0">
                <a:solidFill>
                  <a:srgbClr val="FFFFFF"/>
                </a:solidFill>
                <a:latin typeface="Carlito"/>
                <a:cs typeface="Carlito"/>
              </a:rPr>
              <a:t>GESTÃO</a:t>
            </a:r>
            <a:r>
              <a:rPr sz="19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dirty="0">
                <a:solidFill>
                  <a:srgbClr val="FFFFFF"/>
                </a:solidFill>
                <a:latin typeface="Carlito"/>
                <a:cs typeface="Carlito"/>
              </a:rPr>
              <a:t>DE</a:t>
            </a:r>
            <a:r>
              <a:rPr sz="19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rlito"/>
                <a:cs typeface="Carlito"/>
              </a:rPr>
              <a:t>PROJETOS)</a:t>
            </a:r>
            <a:endParaRPr sz="19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" dirty="0"/>
              <a:t>FAMÍLIA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41247" y="626363"/>
            <a:ext cx="10506710" cy="2633980"/>
            <a:chOff x="841247" y="626363"/>
            <a:chExt cx="10506710" cy="2633980"/>
          </a:xfrm>
        </p:grpSpPr>
        <p:sp>
          <p:nvSpPr>
            <p:cNvPr id="5" name="object 5"/>
            <p:cNvSpPr/>
            <p:nvPr/>
          </p:nvSpPr>
          <p:spPr>
            <a:xfrm>
              <a:off x="841247" y="626363"/>
              <a:ext cx="704215" cy="146685"/>
            </a:xfrm>
            <a:custGeom>
              <a:avLst/>
              <a:gdLst/>
              <a:ahLst/>
              <a:cxnLst/>
              <a:rect l="l" t="t" r="r" b="b"/>
              <a:pathLst>
                <a:path w="704215" h="146684">
                  <a:moveTo>
                    <a:pt x="704088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704088" y="146303"/>
                  </a:lnTo>
                  <a:lnTo>
                    <a:pt x="704088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1247" y="3241547"/>
              <a:ext cx="10506710" cy="18415"/>
            </a:xfrm>
            <a:custGeom>
              <a:avLst/>
              <a:gdLst/>
              <a:ahLst/>
              <a:cxnLst/>
              <a:rect l="l" t="t" r="r" b="b"/>
              <a:pathLst>
                <a:path w="10506710" h="18414">
                  <a:moveTo>
                    <a:pt x="10506456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10506456" y="18287"/>
                  </a:lnTo>
                  <a:lnTo>
                    <a:pt x="105064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pc="-10" dirty="0"/>
              <a:t>PROPÓSITO</a:t>
            </a:r>
            <a:r>
              <a:rPr spc="-40" dirty="0"/>
              <a:t> </a:t>
            </a:r>
            <a:r>
              <a:rPr dirty="0"/>
              <a:t>DE</a:t>
            </a:r>
            <a:r>
              <a:rPr spc="-55" dirty="0"/>
              <a:t> </a:t>
            </a:r>
            <a:r>
              <a:rPr spc="-20" dirty="0"/>
              <a:t>VIDA</a:t>
            </a:r>
          </a:p>
          <a:p>
            <a:pPr marL="241300" marR="652145" indent="-229235">
              <a:lnSpc>
                <a:spcPts val="182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dirty="0"/>
              <a:t>ESPOSA:</a:t>
            </a:r>
            <a:r>
              <a:rPr spc="-110" dirty="0"/>
              <a:t> </a:t>
            </a:r>
            <a:r>
              <a:rPr dirty="0"/>
              <a:t>JANAINA</a:t>
            </a:r>
            <a:r>
              <a:rPr spc="-70" dirty="0"/>
              <a:t> </a:t>
            </a:r>
            <a:r>
              <a:rPr dirty="0"/>
              <a:t>FLORA</a:t>
            </a:r>
            <a:r>
              <a:rPr spc="-50" dirty="0"/>
              <a:t> </a:t>
            </a:r>
            <a:r>
              <a:rPr spc="-10" dirty="0">
                <a:latin typeface="AoyagiKouzanFontT"/>
                <a:cs typeface="AoyagiKouzanFontT"/>
              </a:rPr>
              <a:t>–</a:t>
            </a:r>
            <a:r>
              <a:rPr spc="-530" dirty="0">
                <a:latin typeface="AoyagiKouzanFontT"/>
                <a:cs typeface="AoyagiKouzanFontT"/>
              </a:rPr>
              <a:t> </a:t>
            </a:r>
            <a:r>
              <a:rPr dirty="0"/>
              <a:t>MÉDICA</a:t>
            </a:r>
            <a:r>
              <a:rPr spc="-60" dirty="0"/>
              <a:t> </a:t>
            </a:r>
            <a:r>
              <a:rPr dirty="0"/>
              <a:t>VETERINÁRIA</a:t>
            </a:r>
            <a:r>
              <a:rPr spc="-60" dirty="0"/>
              <a:t> </a:t>
            </a:r>
            <a:r>
              <a:rPr spc="-25" dirty="0"/>
              <a:t>ESPECIALISTA</a:t>
            </a:r>
            <a:r>
              <a:rPr spc="-60" dirty="0"/>
              <a:t> </a:t>
            </a:r>
            <a:r>
              <a:rPr dirty="0"/>
              <a:t>EM</a:t>
            </a:r>
            <a:r>
              <a:rPr spc="-70" dirty="0"/>
              <a:t> </a:t>
            </a:r>
            <a:r>
              <a:rPr dirty="0"/>
              <a:t>CIRURGIA</a:t>
            </a:r>
            <a:r>
              <a:rPr spc="-65" dirty="0"/>
              <a:t> </a:t>
            </a:r>
            <a:r>
              <a:rPr dirty="0"/>
              <a:t>DE</a:t>
            </a:r>
            <a:r>
              <a:rPr spc="-60" dirty="0"/>
              <a:t> </a:t>
            </a:r>
            <a:r>
              <a:rPr dirty="0"/>
              <a:t>ANIMAIS</a:t>
            </a:r>
            <a:r>
              <a:rPr spc="-70" dirty="0"/>
              <a:t> </a:t>
            </a:r>
            <a:r>
              <a:rPr spc="-25" dirty="0"/>
              <a:t>DE </a:t>
            </a:r>
            <a:r>
              <a:rPr spc="-10" dirty="0"/>
              <a:t>PEQUENO</a:t>
            </a:r>
            <a:r>
              <a:rPr spc="-45" dirty="0"/>
              <a:t> </a:t>
            </a:r>
            <a:r>
              <a:rPr spc="-10" dirty="0"/>
              <a:t>PORTE.</a:t>
            </a:r>
          </a:p>
          <a:p>
            <a:pPr marL="241300" marR="5080" indent="-229235">
              <a:lnSpc>
                <a:spcPts val="1820"/>
              </a:lnSpc>
              <a:spcBef>
                <a:spcPts val="1015"/>
              </a:spcBef>
              <a:buFont typeface="Arial"/>
              <a:buChar char="•"/>
              <a:tabLst>
                <a:tab pos="241300" algn="l"/>
              </a:tabLst>
            </a:pPr>
            <a:r>
              <a:rPr dirty="0"/>
              <a:t>FILHOS</a:t>
            </a:r>
            <a:r>
              <a:rPr spc="-40" dirty="0"/>
              <a:t> </a:t>
            </a:r>
            <a:r>
              <a:rPr dirty="0"/>
              <a:t>(4):</a:t>
            </a:r>
            <a:r>
              <a:rPr spc="-60" dirty="0"/>
              <a:t> </a:t>
            </a:r>
            <a:r>
              <a:rPr dirty="0"/>
              <a:t>LUIS</a:t>
            </a:r>
            <a:r>
              <a:rPr spc="-60" dirty="0"/>
              <a:t> </a:t>
            </a:r>
            <a:r>
              <a:rPr spc="-10" dirty="0"/>
              <a:t>GUILHERME</a:t>
            </a:r>
            <a:r>
              <a:rPr spc="-30" dirty="0"/>
              <a:t> </a:t>
            </a:r>
            <a:r>
              <a:rPr spc="-10" dirty="0"/>
              <a:t>TÉCNICO</a:t>
            </a:r>
            <a:r>
              <a:rPr spc="-55" dirty="0"/>
              <a:t> </a:t>
            </a:r>
            <a:r>
              <a:rPr dirty="0"/>
              <a:t>EM</a:t>
            </a:r>
            <a:r>
              <a:rPr spc="-60" dirty="0"/>
              <a:t> </a:t>
            </a:r>
            <a:r>
              <a:rPr spc="-10" dirty="0"/>
              <a:t>AGROPECUÁRIA</a:t>
            </a:r>
            <a:r>
              <a:rPr spc="-15" dirty="0"/>
              <a:t> </a:t>
            </a:r>
            <a:r>
              <a:rPr dirty="0"/>
              <a:t>18</a:t>
            </a:r>
            <a:r>
              <a:rPr spc="-70" dirty="0"/>
              <a:t> </a:t>
            </a:r>
            <a:r>
              <a:rPr dirty="0"/>
              <a:t>ANOS,</a:t>
            </a:r>
            <a:r>
              <a:rPr spc="-55" dirty="0"/>
              <a:t> </a:t>
            </a:r>
            <a:r>
              <a:rPr dirty="0"/>
              <a:t>ISADORA</a:t>
            </a:r>
            <a:r>
              <a:rPr spc="-35" dirty="0"/>
              <a:t> </a:t>
            </a:r>
            <a:r>
              <a:rPr dirty="0"/>
              <a:t>16</a:t>
            </a:r>
            <a:r>
              <a:rPr spc="-60" dirty="0"/>
              <a:t> </a:t>
            </a:r>
            <a:r>
              <a:rPr dirty="0"/>
              <a:t>ANOS</a:t>
            </a:r>
            <a:r>
              <a:rPr spc="-60" dirty="0"/>
              <a:t> </a:t>
            </a:r>
            <a:r>
              <a:rPr spc="-10" dirty="0"/>
              <a:t>ESTUDANTE (CURSANDO</a:t>
            </a:r>
            <a:r>
              <a:rPr spc="-15" dirty="0"/>
              <a:t> </a:t>
            </a:r>
            <a:r>
              <a:rPr dirty="0"/>
              <a:t>ENSINO</a:t>
            </a:r>
            <a:r>
              <a:rPr spc="-55" dirty="0"/>
              <a:t> </a:t>
            </a:r>
            <a:r>
              <a:rPr dirty="0"/>
              <a:t>MÉDIO</a:t>
            </a:r>
            <a:r>
              <a:rPr spc="-30" dirty="0"/>
              <a:t> </a:t>
            </a:r>
            <a:r>
              <a:rPr dirty="0"/>
              <a:t>E</a:t>
            </a:r>
            <a:r>
              <a:rPr spc="-60" dirty="0"/>
              <a:t> </a:t>
            </a:r>
            <a:r>
              <a:rPr spc="-10" dirty="0"/>
              <a:t>TÉCNICO</a:t>
            </a:r>
            <a:r>
              <a:rPr spc="-45" dirty="0"/>
              <a:t> </a:t>
            </a:r>
            <a:r>
              <a:rPr dirty="0"/>
              <a:t>EM</a:t>
            </a:r>
            <a:r>
              <a:rPr spc="-50" dirty="0"/>
              <a:t> </a:t>
            </a:r>
            <a:r>
              <a:rPr spc="-20" dirty="0"/>
              <a:t>INFORMÁTICA),</a:t>
            </a:r>
            <a:r>
              <a:rPr spc="-50" dirty="0"/>
              <a:t> </a:t>
            </a:r>
            <a:r>
              <a:rPr dirty="0"/>
              <a:t>MARIA</a:t>
            </a:r>
            <a:r>
              <a:rPr spc="-25" dirty="0"/>
              <a:t> </a:t>
            </a:r>
            <a:r>
              <a:rPr dirty="0"/>
              <a:t>4</a:t>
            </a:r>
            <a:r>
              <a:rPr spc="-60" dirty="0"/>
              <a:t> </a:t>
            </a:r>
            <a:r>
              <a:rPr dirty="0"/>
              <a:t>ANOS</a:t>
            </a:r>
            <a:r>
              <a:rPr spc="-35" dirty="0"/>
              <a:t> </a:t>
            </a:r>
            <a:r>
              <a:rPr dirty="0"/>
              <a:t>UMA</a:t>
            </a:r>
            <a:r>
              <a:rPr spc="-40" dirty="0"/>
              <a:t> </a:t>
            </a:r>
            <a:r>
              <a:rPr dirty="0"/>
              <a:t>PRINCESINHA</a:t>
            </a:r>
            <a:r>
              <a:rPr spc="-35" dirty="0"/>
              <a:t> </a:t>
            </a:r>
            <a:r>
              <a:rPr dirty="0"/>
              <a:t>E</a:t>
            </a:r>
            <a:r>
              <a:rPr spc="-50" dirty="0"/>
              <a:t> O </a:t>
            </a:r>
            <a:r>
              <a:rPr dirty="0"/>
              <a:t>FELIPE</a:t>
            </a:r>
            <a:r>
              <a:rPr spc="-70" dirty="0"/>
              <a:t> </a:t>
            </a:r>
            <a:r>
              <a:rPr dirty="0"/>
              <a:t>(LIPINHO)</a:t>
            </a:r>
            <a:r>
              <a:rPr spc="-50" dirty="0"/>
              <a:t> </a:t>
            </a:r>
            <a:r>
              <a:rPr dirty="0"/>
              <a:t>2</a:t>
            </a:r>
            <a:r>
              <a:rPr spc="-75" dirty="0"/>
              <a:t> </a:t>
            </a:r>
            <a:r>
              <a:rPr dirty="0"/>
              <a:t>ANOS</a:t>
            </a:r>
            <a:r>
              <a:rPr spc="-50" dirty="0"/>
              <a:t> </a:t>
            </a:r>
            <a:r>
              <a:rPr dirty="0"/>
              <a:t>TERRÍVEL</a:t>
            </a:r>
            <a:r>
              <a:rPr spc="-65" dirty="0"/>
              <a:t> </a:t>
            </a:r>
            <a:r>
              <a:rPr spc="-25" dirty="0"/>
              <a:t>APAIXONADO</a:t>
            </a:r>
            <a:r>
              <a:rPr spc="-35" dirty="0"/>
              <a:t> </a:t>
            </a:r>
            <a:r>
              <a:rPr dirty="0"/>
              <a:t>POR</a:t>
            </a:r>
            <a:r>
              <a:rPr spc="-60" dirty="0"/>
              <a:t> </a:t>
            </a:r>
            <a:r>
              <a:rPr dirty="0"/>
              <a:t>VRUUM</a:t>
            </a:r>
            <a:r>
              <a:rPr spc="-45" dirty="0"/>
              <a:t> </a:t>
            </a:r>
            <a:r>
              <a:rPr dirty="0"/>
              <a:t>VRUUM</a:t>
            </a:r>
            <a:r>
              <a:rPr spc="-50" dirty="0"/>
              <a:t> </a:t>
            </a:r>
            <a:r>
              <a:rPr spc="-10" dirty="0"/>
              <a:t>(CARRO).</a:t>
            </a:r>
          </a:p>
          <a:p>
            <a:pPr marL="241300" marR="574040" indent="-229235">
              <a:lnSpc>
                <a:spcPct val="8000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dirty="0"/>
              <a:t>MÃE:</a:t>
            </a:r>
            <a:r>
              <a:rPr spc="-110" dirty="0"/>
              <a:t> </a:t>
            </a:r>
            <a:r>
              <a:rPr dirty="0"/>
              <a:t>VENILDE</a:t>
            </a:r>
            <a:r>
              <a:rPr spc="-60" dirty="0"/>
              <a:t> </a:t>
            </a:r>
            <a:r>
              <a:rPr dirty="0"/>
              <a:t>UM</a:t>
            </a:r>
            <a:r>
              <a:rPr spc="-55" dirty="0"/>
              <a:t> </a:t>
            </a:r>
            <a:r>
              <a:rPr dirty="0"/>
              <a:t>ANJO</a:t>
            </a:r>
            <a:r>
              <a:rPr spc="-65" dirty="0"/>
              <a:t> </a:t>
            </a:r>
            <a:r>
              <a:rPr dirty="0"/>
              <a:t>DE</a:t>
            </a:r>
            <a:r>
              <a:rPr spc="-65" dirty="0"/>
              <a:t> </a:t>
            </a:r>
            <a:r>
              <a:rPr dirty="0"/>
              <a:t>PESSOA,</a:t>
            </a:r>
            <a:r>
              <a:rPr spc="-40" dirty="0"/>
              <a:t> </a:t>
            </a:r>
            <a:r>
              <a:rPr dirty="0"/>
              <a:t>65</a:t>
            </a:r>
            <a:r>
              <a:rPr spc="-65" dirty="0"/>
              <a:t> </a:t>
            </a:r>
            <a:r>
              <a:rPr dirty="0"/>
              <a:t>ANOS</a:t>
            </a:r>
            <a:r>
              <a:rPr spc="-35" dirty="0"/>
              <a:t> </a:t>
            </a:r>
            <a:r>
              <a:rPr spc="-10" dirty="0">
                <a:latin typeface="AoyagiKouzanFontT"/>
                <a:cs typeface="AoyagiKouzanFontT"/>
              </a:rPr>
              <a:t>–</a:t>
            </a:r>
            <a:r>
              <a:rPr spc="-515" dirty="0">
                <a:latin typeface="AoyagiKouzanFontT"/>
                <a:cs typeface="AoyagiKouzanFontT"/>
              </a:rPr>
              <a:t> </a:t>
            </a:r>
            <a:r>
              <a:rPr spc="-20" dirty="0"/>
              <a:t>AVÓ</a:t>
            </a:r>
            <a:r>
              <a:rPr spc="-60" dirty="0"/>
              <a:t> </a:t>
            </a:r>
            <a:r>
              <a:rPr spc="-10" dirty="0"/>
              <a:t>CORUJA</a:t>
            </a:r>
            <a:r>
              <a:rPr spc="-40" dirty="0"/>
              <a:t> </a:t>
            </a:r>
            <a:r>
              <a:rPr dirty="0"/>
              <a:t>COM</a:t>
            </a:r>
            <a:r>
              <a:rPr spc="-60" dirty="0"/>
              <a:t> </a:t>
            </a:r>
            <a:r>
              <a:rPr dirty="0"/>
              <a:t>MUITO</a:t>
            </a:r>
            <a:r>
              <a:rPr spc="-60" dirty="0"/>
              <a:t> </a:t>
            </a:r>
            <a:r>
              <a:rPr dirty="0"/>
              <a:t>AMOR,</a:t>
            </a:r>
            <a:r>
              <a:rPr spc="-40" dirty="0"/>
              <a:t> </a:t>
            </a:r>
            <a:r>
              <a:rPr dirty="0"/>
              <a:t>NÃO</a:t>
            </a:r>
            <a:r>
              <a:rPr spc="-45" dirty="0"/>
              <a:t> </a:t>
            </a:r>
            <a:r>
              <a:rPr spc="-20" dirty="0"/>
              <a:t>MEDE </a:t>
            </a:r>
            <a:r>
              <a:rPr spc="-10" dirty="0"/>
              <a:t>ESFORÇOS</a:t>
            </a:r>
            <a:r>
              <a:rPr spc="-65" dirty="0"/>
              <a:t> </a:t>
            </a:r>
            <a:r>
              <a:rPr spc="-25" dirty="0"/>
              <a:t>PARA</a:t>
            </a:r>
            <a:r>
              <a:rPr spc="-50" dirty="0"/>
              <a:t> </a:t>
            </a:r>
            <a:r>
              <a:rPr dirty="0"/>
              <a:t>AJUDAR</a:t>
            </a:r>
            <a:r>
              <a:rPr spc="-45" dirty="0"/>
              <a:t> </a:t>
            </a:r>
            <a:r>
              <a:rPr dirty="0"/>
              <a:t>AS</a:t>
            </a:r>
            <a:r>
              <a:rPr spc="-65" dirty="0"/>
              <a:t> </a:t>
            </a:r>
            <a:r>
              <a:rPr spc="-10" dirty="0"/>
              <a:t>PESSOAS.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1873" y="2752725"/>
              <a:ext cx="7621301" cy="249859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354059" y="3715969"/>
            <a:ext cx="112268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latin typeface="Carlito"/>
                <a:cs typeface="Carlito"/>
              </a:rPr>
              <a:t>Familia</a:t>
            </a:r>
            <a:endParaRPr sz="30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33973" y="3715969"/>
            <a:ext cx="143764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latin typeface="Carlito"/>
                <a:cs typeface="Carlito"/>
              </a:rPr>
              <a:t>Profissão</a:t>
            </a:r>
            <a:endParaRPr sz="30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74873" y="3507104"/>
            <a:ext cx="1226185" cy="90043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 marR="5080" indent="10160">
              <a:lnSpc>
                <a:spcPts val="3290"/>
              </a:lnSpc>
              <a:spcBef>
                <a:spcPts val="465"/>
              </a:spcBef>
            </a:pPr>
            <a:r>
              <a:rPr sz="3000" spc="-10" dirty="0">
                <a:latin typeface="Carlito"/>
                <a:cs typeface="Carlito"/>
              </a:rPr>
              <a:t>Esporte </a:t>
            </a:r>
            <a:r>
              <a:rPr sz="3000" spc="-30" dirty="0">
                <a:latin typeface="Carlito"/>
                <a:cs typeface="Carlito"/>
              </a:rPr>
              <a:t>favorito</a:t>
            </a:r>
            <a:endParaRPr sz="3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6102350" cy="6858000"/>
            </a:xfrm>
            <a:custGeom>
              <a:avLst/>
              <a:gdLst/>
              <a:ahLst/>
              <a:cxnLst/>
              <a:rect l="l" t="t" r="r" b="b"/>
              <a:pathLst>
                <a:path w="6102350" h="6858000">
                  <a:moveTo>
                    <a:pt x="6102096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102096" y="6858000"/>
                  </a:lnTo>
                  <a:lnTo>
                    <a:pt x="6102096" y="0"/>
                  </a:lnTo>
                  <a:close/>
                </a:path>
              </a:pathLst>
            </a:custGeom>
            <a:solidFill>
              <a:srgbClr val="0D0D0D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61133" y="3011246"/>
            <a:ext cx="21405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Basquete</a:t>
            </a:r>
            <a:endParaRPr sz="4400"/>
          </a:p>
        </p:txBody>
      </p:sp>
      <p:grpSp>
        <p:nvGrpSpPr>
          <p:cNvPr id="6" name="object 6"/>
          <p:cNvGrpSpPr/>
          <p:nvPr/>
        </p:nvGrpSpPr>
        <p:grpSpPr>
          <a:xfrm>
            <a:off x="6102096" y="0"/>
            <a:ext cx="6090285" cy="6858000"/>
            <a:chOff x="6102096" y="0"/>
            <a:chExt cx="6090285" cy="6858000"/>
          </a:xfrm>
        </p:grpSpPr>
        <p:sp>
          <p:nvSpPr>
            <p:cNvPr id="7" name="object 7"/>
            <p:cNvSpPr/>
            <p:nvPr/>
          </p:nvSpPr>
          <p:spPr>
            <a:xfrm>
              <a:off x="6102096" y="0"/>
              <a:ext cx="6090285" cy="6858000"/>
            </a:xfrm>
            <a:custGeom>
              <a:avLst/>
              <a:gdLst/>
              <a:ahLst/>
              <a:cxnLst/>
              <a:rect l="l" t="t" r="r" b="b"/>
              <a:pathLst>
                <a:path w="6090284" h="6858000">
                  <a:moveTo>
                    <a:pt x="608990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089904" y="6858000"/>
                  </a:lnTo>
                  <a:lnTo>
                    <a:pt x="6089904" y="0"/>
                  </a:lnTo>
                  <a:close/>
                </a:path>
              </a:pathLst>
            </a:custGeom>
            <a:solidFill>
              <a:srgbClr val="0D0D0D">
                <a:alpha val="8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176" y="643127"/>
              <a:ext cx="2313431" cy="23774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17152" y="643127"/>
              <a:ext cx="2311907" cy="237591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822185" y="3070352"/>
            <a:ext cx="4088765" cy="79375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1300" marR="5080" indent="-229235">
              <a:lnSpc>
                <a:spcPts val="1939"/>
              </a:lnSpc>
              <a:spcBef>
                <a:spcPts val="345"/>
              </a:spcBef>
              <a:buFont typeface="Arial"/>
              <a:buChar char="•"/>
              <a:tabLst>
                <a:tab pos="241300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Basquete</a:t>
            </a:r>
            <a:r>
              <a:rPr sz="18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foi</a:t>
            </a:r>
            <a:r>
              <a:rPr sz="18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criado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em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1891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por</a:t>
            </a:r>
            <a:r>
              <a:rPr sz="18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James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Naismith</a:t>
            </a:r>
            <a:r>
              <a:rPr sz="18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nos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estados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unidos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chegou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ao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Brasil</a:t>
            </a:r>
            <a:r>
              <a:rPr sz="18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em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1896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22185" y="4312107"/>
            <a:ext cx="4342130" cy="1296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055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Principais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jogadores:</a:t>
            </a:r>
            <a:r>
              <a:rPr sz="18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LeBron</a:t>
            </a:r>
            <a:r>
              <a:rPr sz="18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James,</a:t>
            </a:r>
            <a:r>
              <a:rPr sz="18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Michael</a:t>
            </a:r>
            <a:endParaRPr sz="1800">
              <a:latin typeface="Carlito"/>
              <a:cs typeface="Carlito"/>
            </a:endParaRPr>
          </a:p>
          <a:p>
            <a:pPr marL="241300">
              <a:lnSpc>
                <a:spcPts val="2055"/>
              </a:lnSpc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Jordan,</a:t>
            </a:r>
            <a:r>
              <a:rPr sz="18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Oscar</a:t>
            </a:r>
            <a:r>
              <a:rPr sz="18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Schidmt,</a:t>
            </a:r>
            <a:r>
              <a:rPr sz="18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Stephen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Curry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35"/>
              </a:spcBef>
            </a:pPr>
            <a:endParaRPr sz="1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Principais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Ligas: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NBA,</a:t>
            </a:r>
            <a:r>
              <a:rPr sz="18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NBB,</a:t>
            </a:r>
            <a:r>
              <a:rPr sz="18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EUROLIGA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Profissão</a:t>
            </a:r>
            <a:endParaRPr sz="4400"/>
          </a:p>
        </p:txBody>
      </p:sp>
      <p:grpSp>
        <p:nvGrpSpPr>
          <p:cNvPr id="3" name="object 3"/>
          <p:cNvGrpSpPr/>
          <p:nvPr/>
        </p:nvGrpSpPr>
        <p:grpSpPr>
          <a:xfrm>
            <a:off x="831850" y="1911095"/>
            <a:ext cx="10528300" cy="4187190"/>
            <a:chOff x="831850" y="1911095"/>
            <a:chExt cx="10528300" cy="4187190"/>
          </a:xfrm>
        </p:grpSpPr>
        <p:sp>
          <p:nvSpPr>
            <p:cNvPr id="4" name="object 4"/>
            <p:cNvSpPr/>
            <p:nvPr/>
          </p:nvSpPr>
          <p:spPr>
            <a:xfrm>
              <a:off x="838200" y="2633471"/>
              <a:ext cx="10515600" cy="1236345"/>
            </a:xfrm>
            <a:custGeom>
              <a:avLst/>
              <a:gdLst/>
              <a:ahLst/>
              <a:cxnLst/>
              <a:rect l="l" t="t" r="r" b="b"/>
              <a:pathLst>
                <a:path w="10515600" h="1236345">
                  <a:moveTo>
                    <a:pt x="10515600" y="0"/>
                  </a:moveTo>
                  <a:lnTo>
                    <a:pt x="0" y="0"/>
                  </a:lnTo>
                  <a:lnTo>
                    <a:pt x="0" y="1235964"/>
                  </a:lnTo>
                  <a:lnTo>
                    <a:pt x="10515600" y="1235964"/>
                  </a:lnTo>
                  <a:lnTo>
                    <a:pt x="1051560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8200" y="2633471"/>
              <a:ext cx="10515600" cy="1236345"/>
            </a:xfrm>
            <a:custGeom>
              <a:avLst/>
              <a:gdLst/>
              <a:ahLst/>
              <a:cxnLst/>
              <a:rect l="l" t="t" r="r" b="b"/>
              <a:pathLst>
                <a:path w="10515600" h="1236345">
                  <a:moveTo>
                    <a:pt x="0" y="1235964"/>
                  </a:moveTo>
                  <a:lnTo>
                    <a:pt x="10515600" y="1235964"/>
                  </a:lnTo>
                  <a:lnTo>
                    <a:pt x="10515600" y="0"/>
                  </a:lnTo>
                  <a:lnTo>
                    <a:pt x="0" y="0"/>
                  </a:lnTo>
                  <a:lnTo>
                    <a:pt x="0" y="1235964"/>
                  </a:lnTo>
                  <a:close/>
                </a:path>
              </a:pathLst>
            </a:custGeom>
            <a:ln w="12699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3980" y="1911095"/>
              <a:ext cx="7360920" cy="14462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38200" y="4856988"/>
              <a:ext cx="10515600" cy="1234440"/>
            </a:xfrm>
            <a:custGeom>
              <a:avLst/>
              <a:gdLst/>
              <a:ahLst/>
              <a:cxnLst/>
              <a:rect l="l" t="t" r="r" b="b"/>
              <a:pathLst>
                <a:path w="10515600" h="1234439">
                  <a:moveTo>
                    <a:pt x="10515600" y="0"/>
                  </a:moveTo>
                  <a:lnTo>
                    <a:pt x="0" y="0"/>
                  </a:lnTo>
                  <a:lnTo>
                    <a:pt x="0" y="1234440"/>
                  </a:lnTo>
                  <a:lnTo>
                    <a:pt x="10515600" y="1234440"/>
                  </a:lnTo>
                  <a:lnTo>
                    <a:pt x="1051560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8200" y="4856988"/>
              <a:ext cx="10515600" cy="1234440"/>
            </a:xfrm>
            <a:custGeom>
              <a:avLst/>
              <a:gdLst/>
              <a:ahLst/>
              <a:cxnLst/>
              <a:rect l="l" t="t" r="r" b="b"/>
              <a:pathLst>
                <a:path w="10515600" h="1234439">
                  <a:moveTo>
                    <a:pt x="0" y="1234440"/>
                  </a:moveTo>
                  <a:lnTo>
                    <a:pt x="10515600" y="1234440"/>
                  </a:lnTo>
                  <a:lnTo>
                    <a:pt x="10515600" y="0"/>
                  </a:lnTo>
                  <a:lnTo>
                    <a:pt x="0" y="0"/>
                  </a:lnTo>
                  <a:lnTo>
                    <a:pt x="0" y="1234440"/>
                  </a:lnTo>
                  <a:close/>
                </a:path>
              </a:pathLst>
            </a:custGeom>
            <a:ln w="12700">
              <a:solidFill>
                <a:srgbClr val="186B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3980" y="4133088"/>
              <a:ext cx="7360920" cy="144627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700276" y="2175129"/>
            <a:ext cx="6141720" cy="2994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dirty="0">
                <a:solidFill>
                  <a:srgbClr val="FFFFFF"/>
                </a:solidFill>
                <a:latin typeface="Carlito"/>
                <a:cs typeface="Carlito"/>
              </a:rPr>
              <a:t>Auxiliar</a:t>
            </a:r>
            <a:r>
              <a:rPr sz="49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4900" dirty="0">
                <a:solidFill>
                  <a:srgbClr val="FFFFFF"/>
                </a:solidFill>
                <a:latin typeface="Carlito"/>
                <a:cs typeface="Carlito"/>
              </a:rPr>
              <a:t>de</a:t>
            </a:r>
            <a:r>
              <a:rPr sz="49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4900" spc="-10" dirty="0">
                <a:solidFill>
                  <a:srgbClr val="FFFFFF"/>
                </a:solidFill>
                <a:latin typeface="Carlito"/>
                <a:cs typeface="Carlito"/>
              </a:rPr>
              <a:t>almoxarifado</a:t>
            </a:r>
            <a:endParaRPr sz="49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640"/>
              </a:spcBef>
            </a:pPr>
            <a:endParaRPr sz="49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4900" spc="-10" dirty="0">
                <a:solidFill>
                  <a:srgbClr val="FFFFFF"/>
                </a:solidFill>
                <a:latin typeface="Carlito"/>
                <a:cs typeface="Carlito"/>
              </a:rPr>
              <a:t>estoquista</a:t>
            </a:r>
            <a:endParaRPr sz="49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6939" y="609676"/>
            <a:ext cx="16370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>
                <a:solidFill>
                  <a:srgbClr val="FFFFFF"/>
                </a:solidFill>
                <a:latin typeface="Carlito"/>
                <a:cs typeface="Carlito"/>
              </a:rPr>
              <a:t>Familia</a:t>
            </a:r>
            <a:endParaRPr sz="44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29436" y="1847469"/>
            <a:ext cx="10534650" cy="1344930"/>
            <a:chOff x="829436" y="1847469"/>
            <a:chExt cx="10534650" cy="1344930"/>
          </a:xfrm>
        </p:grpSpPr>
        <p:sp>
          <p:nvSpPr>
            <p:cNvPr id="5" name="object 5"/>
            <p:cNvSpPr/>
            <p:nvPr/>
          </p:nvSpPr>
          <p:spPr>
            <a:xfrm>
              <a:off x="838961" y="1856994"/>
              <a:ext cx="10515600" cy="1325880"/>
            </a:xfrm>
            <a:custGeom>
              <a:avLst/>
              <a:gdLst/>
              <a:ahLst/>
              <a:cxnLst/>
              <a:rect l="l" t="t" r="r" b="b"/>
              <a:pathLst>
                <a:path w="10515600" h="1325880">
                  <a:moveTo>
                    <a:pt x="10294619" y="0"/>
                  </a:moveTo>
                  <a:lnTo>
                    <a:pt x="220979" y="0"/>
                  </a:lnTo>
                  <a:lnTo>
                    <a:pt x="176443" y="4489"/>
                  </a:lnTo>
                  <a:lnTo>
                    <a:pt x="134963" y="17365"/>
                  </a:lnTo>
                  <a:lnTo>
                    <a:pt x="97426" y="37739"/>
                  </a:lnTo>
                  <a:lnTo>
                    <a:pt x="64722" y="64722"/>
                  </a:lnTo>
                  <a:lnTo>
                    <a:pt x="37739" y="97426"/>
                  </a:lnTo>
                  <a:lnTo>
                    <a:pt x="17365" y="134963"/>
                  </a:lnTo>
                  <a:lnTo>
                    <a:pt x="4489" y="176443"/>
                  </a:lnTo>
                  <a:lnTo>
                    <a:pt x="0" y="220979"/>
                  </a:lnTo>
                  <a:lnTo>
                    <a:pt x="0" y="1104900"/>
                  </a:lnTo>
                  <a:lnTo>
                    <a:pt x="4489" y="1149436"/>
                  </a:lnTo>
                  <a:lnTo>
                    <a:pt x="17365" y="1190916"/>
                  </a:lnTo>
                  <a:lnTo>
                    <a:pt x="37739" y="1228453"/>
                  </a:lnTo>
                  <a:lnTo>
                    <a:pt x="64722" y="1261157"/>
                  </a:lnTo>
                  <a:lnTo>
                    <a:pt x="97426" y="1288140"/>
                  </a:lnTo>
                  <a:lnTo>
                    <a:pt x="134963" y="1308514"/>
                  </a:lnTo>
                  <a:lnTo>
                    <a:pt x="176443" y="1321390"/>
                  </a:lnTo>
                  <a:lnTo>
                    <a:pt x="220979" y="1325879"/>
                  </a:lnTo>
                  <a:lnTo>
                    <a:pt x="10294619" y="1325879"/>
                  </a:lnTo>
                  <a:lnTo>
                    <a:pt x="10339156" y="1321390"/>
                  </a:lnTo>
                  <a:lnTo>
                    <a:pt x="10380636" y="1308514"/>
                  </a:lnTo>
                  <a:lnTo>
                    <a:pt x="10418173" y="1288140"/>
                  </a:lnTo>
                  <a:lnTo>
                    <a:pt x="10450877" y="1261157"/>
                  </a:lnTo>
                  <a:lnTo>
                    <a:pt x="10477860" y="1228453"/>
                  </a:lnTo>
                  <a:lnTo>
                    <a:pt x="10498234" y="1190916"/>
                  </a:lnTo>
                  <a:lnTo>
                    <a:pt x="10511110" y="1149436"/>
                  </a:lnTo>
                  <a:lnTo>
                    <a:pt x="10515600" y="1104900"/>
                  </a:lnTo>
                  <a:lnTo>
                    <a:pt x="10515600" y="220979"/>
                  </a:lnTo>
                  <a:lnTo>
                    <a:pt x="10511110" y="176443"/>
                  </a:lnTo>
                  <a:lnTo>
                    <a:pt x="10498234" y="134963"/>
                  </a:lnTo>
                  <a:lnTo>
                    <a:pt x="10477860" y="97426"/>
                  </a:lnTo>
                  <a:lnTo>
                    <a:pt x="10450877" y="64722"/>
                  </a:lnTo>
                  <a:lnTo>
                    <a:pt x="10418173" y="37739"/>
                  </a:lnTo>
                  <a:lnTo>
                    <a:pt x="10380636" y="17365"/>
                  </a:lnTo>
                  <a:lnTo>
                    <a:pt x="10339156" y="4489"/>
                  </a:lnTo>
                  <a:lnTo>
                    <a:pt x="10294619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8961" y="1856994"/>
              <a:ext cx="10515600" cy="1325880"/>
            </a:xfrm>
            <a:custGeom>
              <a:avLst/>
              <a:gdLst/>
              <a:ahLst/>
              <a:cxnLst/>
              <a:rect l="l" t="t" r="r" b="b"/>
              <a:pathLst>
                <a:path w="10515600" h="1325880">
                  <a:moveTo>
                    <a:pt x="0" y="220979"/>
                  </a:moveTo>
                  <a:lnTo>
                    <a:pt x="4489" y="176443"/>
                  </a:lnTo>
                  <a:lnTo>
                    <a:pt x="17365" y="134963"/>
                  </a:lnTo>
                  <a:lnTo>
                    <a:pt x="37739" y="97426"/>
                  </a:lnTo>
                  <a:lnTo>
                    <a:pt x="64722" y="64722"/>
                  </a:lnTo>
                  <a:lnTo>
                    <a:pt x="97426" y="37739"/>
                  </a:lnTo>
                  <a:lnTo>
                    <a:pt x="134963" y="17365"/>
                  </a:lnTo>
                  <a:lnTo>
                    <a:pt x="176443" y="4489"/>
                  </a:lnTo>
                  <a:lnTo>
                    <a:pt x="220979" y="0"/>
                  </a:lnTo>
                  <a:lnTo>
                    <a:pt x="10294619" y="0"/>
                  </a:lnTo>
                  <a:lnTo>
                    <a:pt x="10339156" y="4489"/>
                  </a:lnTo>
                  <a:lnTo>
                    <a:pt x="10380636" y="17365"/>
                  </a:lnTo>
                  <a:lnTo>
                    <a:pt x="10418173" y="37739"/>
                  </a:lnTo>
                  <a:lnTo>
                    <a:pt x="10450877" y="64722"/>
                  </a:lnTo>
                  <a:lnTo>
                    <a:pt x="10477860" y="97426"/>
                  </a:lnTo>
                  <a:lnTo>
                    <a:pt x="10498234" y="134963"/>
                  </a:lnTo>
                  <a:lnTo>
                    <a:pt x="10511110" y="176443"/>
                  </a:lnTo>
                  <a:lnTo>
                    <a:pt x="10515600" y="220979"/>
                  </a:lnTo>
                  <a:lnTo>
                    <a:pt x="10515600" y="1104900"/>
                  </a:lnTo>
                  <a:lnTo>
                    <a:pt x="10511110" y="1149436"/>
                  </a:lnTo>
                  <a:lnTo>
                    <a:pt x="10498234" y="1190916"/>
                  </a:lnTo>
                  <a:lnTo>
                    <a:pt x="10477860" y="1228453"/>
                  </a:lnTo>
                  <a:lnTo>
                    <a:pt x="10450877" y="1261157"/>
                  </a:lnTo>
                  <a:lnTo>
                    <a:pt x="10418173" y="1288140"/>
                  </a:lnTo>
                  <a:lnTo>
                    <a:pt x="10380636" y="1308514"/>
                  </a:lnTo>
                  <a:lnTo>
                    <a:pt x="10339156" y="1321390"/>
                  </a:lnTo>
                  <a:lnTo>
                    <a:pt x="10294619" y="1325879"/>
                  </a:lnTo>
                  <a:lnTo>
                    <a:pt x="220979" y="1325879"/>
                  </a:lnTo>
                  <a:lnTo>
                    <a:pt x="176443" y="1321390"/>
                  </a:lnTo>
                  <a:lnTo>
                    <a:pt x="134963" y="1308514"/>
                  </a:lnTo>
                  <a:lnTo>
                    <a:pt x="97426" y="1288140"/>
                  </a:lnTo>
                  <a:lnTo>
                    <a:pt x="64722" y="1261157"/>
                  </a:lnTo>
                  <a:lnTo>
                    <a:pt x="37739" y="1228453"/>
                  </a:lnTo>
                  <a:lnTo>
                    <a:pt x="17365" y="1190916"/>
                  </a:lnTo>
                  <a:lnTo>
                    <a:pt x="4489" y="1149436"/>
                  </a:lnTo>
                  <a:lnTo>
                    <a:pt x="0" y="1104900"/>
                  </a:lnTo>
                  <a:lnTo>
                    <a:pt x="0" y="220979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96162" y="2013915"/>
            <a:ext cx="734314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03600" algn="l"/>
                <a:tab pos="5478145" algn="l"/>
              </a:tabLst>
            </a:pPr>
            <a:r>
              <a:rPr sz="5400" dirty="0"/>
              <a:t>Mae: </a:t>
            </a:r>
            <a:r>
              <a:rPr sz="5400" spc="-10" dirty="0"/>
              <a:t>Maria</a:t>
            </a:r>
            <a:r>
              <a:rPr sz="5400" dirty="0"/>
              <a:t>	</a:t>
            </a:r>
            <a:r>
              <a:rPr sz="5400" spc="-10" dirty="0"/>
              <a:t>Sandra</a:t>
            </a:r>
            <a:r>
              <a:rPr sz="5400" dirty="0"/>
              <a:t>	</a:t>
            </a:r>
            <a:r>
              <a:rPr sz="5400" spc="-10" dirty="0"/>
              <a:t>Santos</a:t>
            </a:r>
            <a:endParaRPr sz="5400"/>
          </a:p>
        </p:txBody>
      </p:sp>
      <p:grpSp>
        <p:nvGrpSpPr>
          <p:cNvPr id="8" name="object 8"/>
          <p:cNvGrpSpPr/>
          <p:nvPr/>
        </p:nvGrpSpPr>
        <p:grpSpPr>
          <a:xfrm>
            <a:off x="829436" y="3328796"/>
            <a:ext cx="10534650" cy="2828290"/>
            <a:chOff x="829436" y="3328796"/>
            <a:chExt cx="10534650" cy="2828290"/>
          </a:xfrm>
        </p:grpSpPr>
        <p:sp>
          <p:nvSpPr>
            <p:cNvPr id="9" name="object 9"/>
            <p:cNvSpPr/>
            <p:nvPr/>
          </p:nvSpPr>
          <p:spPr>
            <a:xfrm>
              <a:off x="838961" y="3338321"/>
              <a:ext cx="10515600" cy="1327785"/>
            </a:xfrm>
            <a:custGeom>
              <a:avLst/>
              <a:gdLst/>
              <a:ahLst/>
              <a:cxnLst/>
              <a:rect l="l" t="t" r="r" b="b"/>
              <a:pathLst>
                <a:path w="10515600" h="1327785">
                  <a:moveTo>
                    <a:pt x="10294366" y="0"/>
                  </a:moveTo>
                  <a:lnTo>
                    <a:pt x="221234" y="0"/>
                  </a:lnTo>
                  <a:lnTo>
                    <a:pt x="176646" y="4495"/>
                  </a:lnTo>
                  <a:lnTo>
                    <a:pt x="135118" y="17387"/>
                  </a:lnTo>
                  <a:lnTo>
                    <a:pt x="97538" y="37785"/>
                  </a:lnTo>
                  <a:lnTo>
                    <a:pt x="64796" y="64801"/>
                  </a:lnTo>
                  <a:lnTo>
                    <a:pt x="37782" y="97544"/>
                  </a:lnTo>
                  <a:lnTo>
                    <a:pt x="17385" y="135124"/>
                  </a:lnTo>
                  <a:lnTo>
                    <a:pt x="4494" y="176650"/>
                  </a:lnTo>
                  <a:lnTo>
                    <a:pt x="0" y="221233"/>
                  </a:lnTo>
                  <a:lnTo>
                    <a:pt x="0" y="1106170"/>
                  </a:lnTo>
                  <a:lnTo>
                    <a:pt x="4494" y="1150753"/>
                  </a:lnTo>
                  <a:lnTo>
                    <a:pt x="17385" y="1192279"/>
                  </a:lnTo>
                  <a:lnTo>
                    <a:pt x="37782" y="1229859"/>
                  </a:lnTo>
                  <a:lnTo>
                    <a:pt x="64796" y="1262602"/>
                  </a:lnTo>
                  <a:lnTo>
                    <a:pt x="97538" y="1289618"/>
                  </a:lnTo>
                  <a:lnTo>
                    <a:pt x="135118" y="1310016"/>
                  </a:lnTo>
                  <a:lnTo>
                    <a:pt x="176646" y="1322908"/>
                  </a:lnTo>
                  <a:lnTo>
                    <a:pt x="221234" y="1327403"/>
                  </a:lnTo>
                  <a:lnTo>
                    <a:pt x="10294366" y="1327403"/>
                  </a:lnTo>
                  <a:lnTo>
                    <a:pt x="10338949" y="1322908"/>
                  </a:lnTo>
                  <a:lnTo>
                    <a:pt x="10380475" y="1310016"/>
                  </a:lnTo>
                  <a:lnTo>
                    <a:pt x="10418055" y="1289618"/>
                  </a:lnTo>
                  <a:lnTo>
                    <a:pt x="10450798" y="1262602"/>
                  </a:lnTo>
                  <a:lnTo>
                    <a:pt x="10477814" y="1229859"/>
                  </a:lnTo>
                  <a:lnTo>
                    <a:pt x="10498212" y="1192279"/>
                  </a:lnTo>
                  <a:lnTo>
                    <a:pt x="10511104" y="1150753"/>
                  </a:lnTo>
                  <a:lnTo>
                    <a:pt x="10515600" y="1106170"/>
                  </a:lnTo>
                  <a:lnTo>
                    <a:pt x="10515600" y="221233"/>
                  </a:lnTo>
                  <a:lnTo>
                    <a:pt x="10511104" y="176650"/>
                  </a:lnTo>
                  <a:lnTo>
                    <a:pt x="10498212" y="135124"/>
                  </a:lnTo>
                  <a:lnTo>
                    <a:pt x="10477814" y="97544"/>
                  </a:lnTo>
                  <a:lnTo>
                    <a:pt x="10450798" y="64801"/>
                  </a:lnTo>
                  <a:lnTo>
                    <a:pt x="10418055" y="37785"/>
                  </a:lnTo>
                  <a:lnTo>
                    <a:pt x="10380475" y="17387"/>
                  </a:lnTo>
                  <a:lnTo>
                    <a:pt x="10338949" y="4495"/>
                  </a:lnTo>
                  <a:lnTo>
                    <a:pt x="10294366" y="0"/>
                  </a:lnTo>
                  <a:close/>
                </a:path>
              </a:pathLst>
            </a:custGeom>
            <a:solidFill>
              <a:srgbClr val="8EB1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8961" y="3338321"/>
              <a:ext cx="10515600" cy="1327785"/>
            </a:xfrm>
            <a:custGeom>
              <a:avLst/>
              <a:gdLst/>
              <a:ahLst/>
              <a:cxnLst/>
              <a:rect l="l" t="t" r="r" b="b"/>
              <a:pathLst>
                <a:path w="10515600" h="1327785">
                  <a:moveTo>
                    <a:pt x="0" y="221233"/>
                  </a:moveTo>
                  <a:lnTo>
                    <a:pt x="4494" y="176650"/>
                  </a:lnTo>
                  <a:lnTo>
                    <a:pt x="17385" y="135124"/>
                  </a:lnTo>
                  <a:lnTo>
                    <a:pt x="37782" y="97544"/>
                  </a:lnTo>
                  <a:lnTo>
                    <a:pt x="64796" y="64801"/>
                  </a:lnTo>
                  <a:lnTo>
                    <a:pt x="97538" y="37785"/>
                  </a:lnTo>
                  <a:lnTo>
                    <a:pt x="135118" y="17387"/>
                  </a:lnTo>
                  <a:lnTo>
                    <a:pt x="176646" y="4495"/>
                  </a:lnTo>
                  <a:lnTo>
                    <a:pt x="221234" y="0"/>
                  </a:lnTo>
                  <a:lnTo>
                    <a:pt x="10294366" y="0"/>
                  </a:lnTo>
                  <a:lnTo>
                    <a:pt x="10338949" y="4495"/>
                  </a:lnTo>
                  <a:lnTo>
                    <a:pt x="10380475" y="17387"/>
                  </a:lnTo>
                  <a:lnTo>
                    <a:pt x="10418055" y="37785"/>
                  </a:lnTo>
                  <a:lnTo>
                    <a:pt x="10450798" y="64801"/>
                  </a:lnTo>
                  <a:lnTo>
                    <a:pt x="10477814" y="97544"/>
                  </a:lnTo>
                  <a:lnTo>
                    <a:pt x="10498212" y="135124"/>
                  </a:lnTo>
                  <a:lnTo>
                    <a:pt x="10511104" y="176650"/>
                  </a:lnTo>
                  <a:lnTo>
                    <a:pt x="10515600" y="221233"/>
                  </a:lnTo>
                  <a:lnTo>
                    <a:pt x="10515600" y="1106170"/>
                  </a:lnTo>
                  <a:lnTo>
                    <a:pt x="10511104" y="1150753"/>
                  </a:lnTo>
                  <a:lnTo>
                    <a:pt x="10498212" y="1192279"/>
                  </a:lnTo>
                  <a:lnTo>
                    <a:pt x="10477814" y="1229859"/>
                  </a:lnTo>
                  <a:lnTo>
                    <a:pt x="10450798" y="1262602"/>
                  </a:lnTo>
                  <a:lnTo>
                    <a:pt x="10418055" y="1289618"/>
                  </a:lnTo>
                  <a:lnTo>
                    <a:pt x="10380475" y="1310016"/>
                  </a:lnTo>
                  <a:lnTo>
                    <a:pt x="10338949" y="1322908"/>
                  </a:lnTo>
                  <a:lnTo>
                    <a:pt x="10294366" y="1327403"/>
                  </a:lnTo>
                  <a:lnTo>
                    <a:pt x="221234" y="1327403"/>
                  </a:lnTo>
                  <a:lnTo>
                    <a:pt x="176646" y="1322908"/>
                  </a:lnTo>
                  <a:lnTo>
                    <a:pt x="135118" y="1310016"/>
                  </a:lnTo>
                  <a:lnTo>
                    <a:pt x="97538" y="1289618"/>
                  </a:lnTo>
                  <a:lnTo>
                    <a:pt x="64796" y="1262602"/>
                  </a:lnTo>
                  <a:lnTo>
                    <a:pt x="37782" y="1229859"/>
                  </a:lnTo>
                  <a:lnTo>
                    <a:pt x="17385" y="1192279"/>
                  </a:lnTo>
                  <a:lnTo>
                    <a:pt x="4494" y="1150753"/>
                  </a:lnTo>
                  <a:lnTo>
                    <a:pt x="0" y="1106170"/>
                  </a:lnTo>
                  <a:lnTo>
                    <a:pt x="0" y="22123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8961" y="4821173"/>
              <a:ext cx="10515600" cy="1325880"/>
            </a:xfrm>
            <a:custGeom>
              <a:avLst/>
              <a:gdLst/>
              <a:ahLst/>
              <a:cxnLst/>
              <a:rect l="l" t="t" r="r" b="b"/>
              <a:pathLst>
                <a:path w="10515600" h="1325879">
                  <a:moveTo>
                    <a:pt x="10294619" y="0"/>
                  </a:moveTo>
                  <a:lnTo>
                    <a:pt x="220979" y="0"/>
                  </a:lnTo>
                  <a:lnTo>
                    <a:pt x="176443" y="4489"/>
                  </a:lnTo>
                  <a:lnTo>
                    <a:pt x="134963" y="17365"/>
                  </a:lnTo>
                  <a:lnTo>
                    <a:pt x="97426" y="37739"/>
                  </a:lnTo>
                  <a:lnTo>
                    <a:pt x="64722" y="64722"/>
                  </a:lnTo>
                  <a:lnTo>
                    <a:pt x="37739" y="97426"/>
                  </a:lnTo>
                  <a:lnTo>
                    <a:pt x="17365" y="134963"/>
                  </a:lnTo>
                  <a:lnTo>
                    <a:pt x="4489" y="176443"/>
                  </a:lnTo>
                  <a:lnTo>
                    <a:pt x="0" y="220980"/>
                  </a:lnTo>
                  <a:lnTo>
                    <a:pt x="0" y="1104900"/>
                  </a:lnTo>
                  <a:lnTo>
                    <a:pt x="4489" y="1149432"/>
                  </a:lnTo>
                  <a:lnTo>
                    <a:pt x="17365" y="1190911"/>
                  </a:lnTo>
                  <a:lnTo>
                    <a:pt x="37739" y="1228447"/>
                  </a:lnTo>
                  <a:lnTo>
                    <a:pt x="64722" y="1261152"/>
                  </a:lnTo>
                  <a:lnTo>
                    <a:pt x="97426" y="1288137"/>
                  </a:lnTo>
                  <a:lnTo>
                    <a:pt x="134963" y="1308512"/>
                  </a:lnTo>
                  <a:lnTo>
                    <a:pt x="176443" y="1321390"/>
                  </a:lnTo>
                  <a:lnTo>
                    <a:pt x="220979" y="1325880"/>
                  </a:lnTo>
                  <a:lnTo>
                    <a:pt x="10294619" y="1325880"/>
                  </a:lnTo>
                  <a:lnTo>
                    <a:pt x="10339156" y="1321390"/>
                  </a:lnTo>
                  <a:lnTo>
                    <a:pt x="10380636" y="1308512"/>
                  </a:lnTo>
                  <a:lnTo>
                    <a:pt x="10418173" y="1288137"/>
                  </a:lnTo>
                  <a:lnTo>
                    <a:pt x="10450877" y="1261152"/>
                  </a:lnTo>
                  <a:lnTo>
                    <a:pt x="10477860" y="1228447"/>
                  </a:lnTo>
                  <a:lnTo>
                    <a:pt x="10498234" y="1190911"/>
                  </a:lnTo>
                  <a:lnTo>
                    <a:pt x="10511110" y="1149432"/>
                  </a:lnTo>
                  <a:lnTo>
                    <a:pt x="10515600" y="1104900"/>
                  </a:lnTo>
                  <a:lnTo>
                    <a:pt x="10515600" y="220980"/>
                  </a:lnTo>
                  <a:lnTo>
                    <a:pt x="10511110" y="176443"/>
                  </a:lnTo>
                  <a:lnTo>
                    <a:pt x="10498234" y="134963"/>
                  </a:lnTo>
                  <a:lnTo>
                    <a:pt x="10477860" y="97426"/>
                  </a:lnTo>
                  <a:lnTo>
                    <a:pt x="10450877" y="64722"/>
                  </a:lnTo>
                  <a:lnTo>
                    <a:pt x="10418173" y="37739"/>
                  </a:lnTo>
                  <a:lnTo>
                    <a:pt x="10380636" y="17365"/>
                  </a:lnTo>
                  <a:lnTo>
                    <a:pt x="10339156" y="4489"/>
                  </a:lnTo>
                  <a:lnTo>
                    <a:pt x="10294619" y="0"/>
                  </a:lnTo>
                  <a:close/>
                </a:path>
              </a:pathLst>
            </a:custGeom>
            <a:solidFill>
              <a:srgbClr val="186B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8961" y="4821173"/>
              <a:ext cx="10515600" cy="1325880"/>
            </a:xfrm>
            <a:custGeom>
              <a:avLst/>
              <a:gdLst/>
              <a:ahLst/>
              <a:cxnLst/>
              <a:rect l="l" t="t" r="r" b="b"/>
              <a:pathLst>
                <a:path w="10515600" h="1325879">
                  <a:moveTo>
                    <a:pt x="0" y="220980"/>
                  </a:moveTo>
                  <a:lnTo>
                    <a:pt x="4489" y="176443"/>
                  </a:lnTo>
                  <a:lnTo>
                    <a:pt x="17365" y="134963"/>
                  </a:lnTo>
                  <a:lnTo>
                    <a:pt x="37739" y="97426"/>
                  </a:lnTo>
                  <a:lnTo>
                    <a:pt x="64722" y="64722"/>
                  </a:lnTo>
                  <a:lnTo>
                    <a:pt x="97426" y="37739"/>
                  </a:lnTo>
                  <a:lnTo>
                    <a:pt x="134963" y="17365"/>
                  </a:lnTo>
                  <a:lnTo>
                    <a:pt x="176443" y="4489"/>
                  </a:lnTo>
                  <a:lnTo>
                    <a:pt x="220979" y="0"/>
                  </a:lnTo>
                  <a:lnTo>
                    <a:pt x="10294619" y="0"/>
                  </a:lnTo>
                  <a:lnTo>
                    <a:pt x="10339156" y="4489"/>
                  </a:lnTo>
                  <a:lnTo>
                    <a:pt x="10380636" y="17365"/>
                  </a:lnTo>
                  <a:lnTo>
                    <a:pt x="10418173" y="37739"/>
                  </a:lnTo>
                  <a:lnTo>
                    <a:pt x="10450877" y="64722"/>
                  </a:lnTo>
                  <a:lnTo>
                    <a:pt x="10477860" y="97426"/>
                  </a:lnTo>
                  <a:lnTo>
                    <a:pt x="10498234" y="134963"/>
                  </a:lnTo>
                  <a:lnTo>
                    <a:pt x="10511110" y="176443"/>
                  </a:lnTo>
                  <a:lnTo>
                    <a:pt x="10515600" y="220980"/>
                  </a:lnTo>
                  <a:lnTo>
                    <a:pt x="10515600" y="1104900"/>
                  </a:lnTo>
                  <a:lnTo>
                    <a:pt x="10511110" y="1149432"/>
                  </a:lnTo>
                  <a:lnTo>
                    <a:pt x="10498234" y="1190911"/>
                  </a:lnTo>
                  <a:lnTo>
                    <a:pt x="10477860" y="1228447"/>
                  </a:lnTo>
                  <a:lnTo>
                    <a:pt x="10450877" y="1261152"/>
                  </a:lnTo>
                  <a:lnTo>
                    <a:pt x="10418173" y="1288137"/>
                  </a:lnTo>
                  <a:lnTo>
                    <a:pt x="10380636" y="1308512"/>
                  </a:lnTo>
                  <a:lnTo>
                    <a:pt x="10339156" y="1321390"/>
                  </a:lnTo>
                  <a:lnTo>
                    <a:pt x="10294619" y="1325880"/>
                  </a:lnTo>
                  <a:lnTo>
                    <a:pt x="220979" y="1325880"/>
                  </a:lnTo>
                  <a:lnTo>
                    <a:pt x="176443" y="1321390"/>
                  </a:lnTo>
                  <a:lnTo>
                    <a:pt x="134963" y="1308512"/>
                  </a:lnTo>
                  <a:lnTo>
                    <a:pt x="97426" y="1288137"/>
                  </a:lnTo>
                  <a:lnTo>
                    <a:pt x="64722" y="1261152"/>
                  </a:lnTo>
                  <a:lnTo>
                    <a:pt x="37739" y="1228447"/>
                  </a:lnTo>
                  <a:lnTo>
                    <a:pt x="17365" y="1190911"/>
                  </a:lnTo>
                  <a:lnTo>
                    <a:pt x="4489" y="1149432"/>
                  </a:lnTo>
                  <a:lnTo>
                    <a:pt x="0" y="1104900"/>
                  </a:lnTo>
                  <a:lnTo>
                    <a:pt x="0" y="22098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96162" y="3496513"/>
            <a:ext cx="6640830" cy="233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solidFill>
                  <a:srgbClr val="FFFFFF"/>
                </a:solidFill>
                <a:latin typeface="Carlito"/>
                <a:cs typeface="Carlito"/>
              </a:rPr>
              <a:t>Pai:</a:t>
            </a:r>
            <a:r>
              <a:rPr sz="54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5400" dirty="0">
                <a:solidFill>
                  <a:srgbClr val="FFFFFF"/>
                </a:solidFill>
                <a:latin typeface="Carlito"/>
                <a:cs typeface="Carlito"/>
              </a:rPr>
              <a:t>Jorge</a:t>
            </a:r>
            <a:r>
              <a:rPr sz="54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5400" dirty="0">
                <a:solidFill>
                  <a:srgbClr val="FFFFFF"/>
                </a:solidFill>
                <a:latin typeface="Carlito"/>
                <a:cs typeface="Carlito"/>
              </a:rPr>
              <a:t>Carlos</a:t>
            </a:r>
            <a:r>
              <a:rPr sz="5400" spc="-1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5400" spc="-10" dirty="0">
                <a:solidFill>
                  <a:srgbClr val="FFFFFF"/>
                </a:solidFill>
                <a:latin typeface="Carlito"/>
                <a:cs typeface="Carlito"/>
              </a:rPr>
              <a:t>Santos</a:t>
            </a:r>
            <a:endParaRPr sz="5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195"/>
              </a:spcBef>
            </a:pPr>
            <a:r>
              <a:rPr sz="5400" dirty="0">
                <a:solidFill>
                  <a:srgbClr val="FFFFFF"/>
                </a:solidFill>
                <a:latin typeface="Carlito"/>
                <a:cs typeface="Carlito"/>
              </a:rPr>
              <a:t>Avó:</a:t>
            </a:r>
            <a:r>
              <a:rPr sz="5400" spc="-1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5400" dirty="0">
                <a:solidFill>
                  <a:srgbClr val="FFFFFF"/>
                </a:solidFill>
                <a:latin typeface="Carlito"/>
                <a:cs typeface="Carlito"/>
              </a:rPr>
              <a:t>Nivalda</a:t>
            </a:r>
            <a:r>
              <a:rPr sz="54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5400" dirty="0">
                <a:solidFill>
                  <a:srgbClr val="FFFFFF"/>
                </a:solidFill>
                <a:latin typeface="Carlito"/>
                <a:cs typeface="Carlito"/>
              </a:rPr>
              <a:t>dos</a:t>
            </a:r>
            <a:r>
              <a:rPr sz="5400" spc="-1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5400" spc="-10" dirty="0">
                <a:solidFill>
                  <a:srgbClr val="FFFFFF"/>
                </a:solidFill>
                <a:latin typeface="Carlito"/>
                <a:cs typeface="Carlito"/>
              </a:rPr>
              <a:t>Santos</a:t>
            </a:r>
            <a:endParaRPr sz="5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6136" y="5701284"/>
            <a:ext cx="527685" cy="158750"/>
          </a:xfrm>
          <a:custGeom>
            <a:avLst/>
            <a:gdLst/>
            <a:ahLst/>
            <a:cxnLst/>
            <a:rect l="l" t="t" r="r" b="b"/>
            <a:pathLst>
              <a:path w="527685" h="158750">
                <a:moveTo>
                  <a:pt x="527304" y="0"/>
                </a:moveTo>
                <a:lnTo>
                  <a:pt x="0" y="0"/>
                </a:lnTo>
                <a:lnTo>
                  <a:pt x="0" y="158495"/>
                </a:lnTo>
                <a:lnTo>
                  <a:pt x="527304" y="158495"/>
                </a:lnTo>
                <a:lnTo>
                  <a:pt x="527304" y="0"/>
                </a:lnTo>
                <a:close/>
              </a:path>
            </a:pathLst>
          </a:custGeom>
          <a:solidFill>
            <a:srgbClr val="0F9ED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26136" y="0"/>
            <a:ext cx="11497310" cy="6635750"/>
            <a:chOff x="326136" y="0"/>
            <a:chExt cx="11497310" cy="6635750"/>
          </a:xfrm>
        </p:grpSpPr>
        <p:sp>
          <p:nvSpPr>
            <p:cNvPr id="4" name="object 4"/>
            <p:cNvSpPr/>
            <p:nvPr/>
          </p:nvSpPr>
          <p:spPr>
            <a:xfrm>
              <a:off x="326136" y="0"/>
              <a:ext cx="527685" cy="5608320"/>
            </a:xfrm>
            <a:custGeom>
              <a:avLst/>
              <a:gdLst/>
              <a:ahLst/>
              <a:cxnLst/>
              <a:rect l="l" t="t" r="r" b="b"/>
              <a:pathLst>
                <a:path w="527685" h="5608320">
                  <a:moveTo>
                    <a:pt x="527304" y="0"/>
                  </a:moveTo>
                  <a:lnTo>
                    <a:pt x="0" y="0"/>
                  </a:lnTo>
                  <a:lnTo>
                    <a:pt x="0" y="5608320"/>
                  </a:lnTo>
                  <a:lnTo>
                    <a:pt x="527304" y="5608320"/>
                  </a:lnTo>
                  <a:lnTo>
                    <a:pt x="527304" y="0"/>
                  </a:lnTo>
                  <a:close/>
                </a:path>
              </a:pathLst>
            </a:custGeom>
            <a:solidFill>
              <a:srgbClr val="0F9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388" y="502919"/>
              <a:ext cx="11385804" cy="61325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79120" y="518159"/>
              <a:ext cx="11111865" cy="5858510"/>
            </a:xfrm>
            <a:custGeom>
              <a:avLst/>
              <a:gdLst/>
              <a:ahLst/>
              <a:cxnLst/>
              <a:rect l="l" t="t" r="r" b="b"/>
              <a:pathLst>
                <a:path w="11111865" h="5858510">
                  <a:moveTo>
                    <a:pt x="11111484" y="0"/>
                  </a:moveTo>
                  <a:lnTo>
                    <a:pt x="0" y="0"/>
                  </a:lnTo>
                  <a:lnTo>
                    <a:pt x="0" y="5858256"/>
                  </a:lnTo>
                  <a:lnTo>
                    <a:pt x="11111484" y="5858256"/>
                  </a:lnTo>
                  <a:lnTo>
                    <a:pt x="111114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947028" y="1317752"/>
            <a:ext cx="33883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000000"/>
                </a:solidFill>
              </a:rPr>
              <a:t>Esporte</a:t>
            </a:r>
            <a:r>
              <a:rPr sz="4000" spc="-140" dirty="0">
                <a:solidFill>
                  <a:srgbClr val="000000"/>
                </a:solidFill>
              </a:rPr>
              <a:t> </a:t>
            </a:r>
            <a:r>
              <a:rPr sz="4000" spc="-20" dirty="0">
                <a:solidFill>
                  <a:srgbClr val="000000"/>
                </a:solidFill>
              </a:rPr>
              <a:t>Favorito</a:t>
            </a:r>
            <a:endParaRPr sz="4000"/>
          </a:p>
        </p:txBody>
      </p:sp>
      <p:grpSp>
        <p:nvGrpSpPr>
          <p:cNvPr id="8" name="object 8"/>
          <p:cNvGrpSpPr/>
          <p:nvPr/>
        </p:nvGrpSpPr>
        <p:grpSpPr>
          <a:xfrm>
            <a:off x="914400" y="774191"/>
            <a:ext cx="10084435" cy="5382895"/>
            <a:chOff x="914400" y="774191"/>
            <a:chExt cx="10084435" cy="538289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774191"/>
              <a:ext cx="2112137" cy="20025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1255" y="774191"/>
              <a:ext cx="2112137" cy="200253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957315" y="2188463"/>
              <a:ext cx="5041900" cy="27940"/>
            </a:xfrm>
            <a:custGeom>
              <a:avLst/>
              <a:gdLst/>
              <a:ahLst/>
              <a:cxnLst/>
              <a:rect l="l" t="t" r="r" b="b"/>
              <a:pathLst>
                <a:path w="5041900" h="27939">
                  <a:moveTo>
                    <a:pt x="5041392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5041392" y="27432"/>
                  </a:lnTo>
                  <a:lnTo>
                    <a:pt x="5041392" y="0"/>
                  </a:lnTo>
                  <a:close/>
                </a:path>
              </a:pathLst>
            </a:custGeom>
            <a:solidFill>
              <a:srgbClr val="0F9E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400" y="2950463"/>
              <a:ext cx="4389120" cy="320649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948298" y="3187649"/>
            <a:ext cx="4327525" cy="2211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" dirty="0">
                <a:latin typeface="Carlito"/>
                <a:cs typeface="Carlito"/>
              </a:rPr>
              <a:t>Futebol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85"/>
              </a:spcBef>
              <a:buFont typeface="Arial"/>
              <a:buChar char="•"/>
            </a:pPr>
            <a:endParaRPr sz="20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Carlito"/>
                <a:cs typeface="Carlito"/>
              </a:rPr>
              <a:t>Time: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Flamengo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70"/>
              </a:spcBef>
              <a:buFont typeface="Arial"/>
              <a:buChar char="•"/>
            </a:pPr>
            <a:endParaRPr sz="2000">
              <a:latin typeface="Carlito"/>
              <a:cs typeface="Carlito"/>
            </a:endParaRPr>
          </a:p>
          <a:p>
            <a:pPr marL="240665" indent="-227965">
              <a:lnSpc>
                <a:spcPts val="2280"/>
              </a:lnSpc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Carlito"/>
                <a:cs typeface="Carlito"/>
              </a:rPr>
              <a:t>Principais</a:t>
            </a:r>
            <a:r>
              <a:rPr sz="2000" spc="-7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Ligas:</a:t>
            </a:r>
            <a:r>
              <a:rPr sz="2000" spc="-9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Brasileiro,</a:t>
            </a:r>
            <a:r>
              <a:rPr sz="2000" spc="-6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libertadores,</a:t>
            </a:r>
            <a:endParaRPr sz="2000">
              <a:latin typeface="Carlito"/>
              <a:cs typeface="Carlito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latin typeface="Carlito"/>
                <a:cs typeface="Carlito"/>
              </a:rPr>
              <a:t>champions</a:t>
            </a:r>
            <a:r>
              <a:rPr sz="2000" spc="-7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league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4"/>
            <a:ext cx="12191999" cy="68559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20980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Profissão</a:t>
            </a:r>
            <a:endParaRPr sz="4400"/>
          </a:p>
        </p:txBody>
      </p:sp>
      <p:grpSp>
        <p:nvGrpSpPr>
          <p:cNvPr id="4" name="object 4"/>
          <p:cNvGrpSpPr/>
          <p:nvPr/>
        </p:nvGrpSpPr>
        <p:grpSpPr>
          <a:xfrm>
            <a:off x="829436" y="2301620"/>
            <a:ext cx="10534650" cy="3401060"/>
            <a:chOff x="829436" y="2301620"/>
            <a:chExt cx="10534650" cy="3401060"/>
          </a:xfrm>
        </p:grpSpPr>
        <p:sp>
          <p:nvSpPr>
            <p:cNvPr id="5" name="object 5"/>
            <p:cNvSpPr/>
            <p:nvPr/>
          </p:nvSpPr>
          <p:spPr>
            <a:xfrm>
              <a:off x="838961" y="2311145"/>
              <a:ext cx="10515600" cy="1597660"/>
            </a:xfrm>
            <a:custGeom>
              <a:avLst/>
              <a:gdLst/>
              <a:ahLst/>
              <a:cxnLst/>
              <a:rect l="l" t="t" r="r" b="b"/>
              <a:pathLst>
                <a:path w="10515600" h="1597660">
                  <a:moveTo>
                    <a:pt x="10249408" y="0"/>
                  </a:moveTo>
                  <a:lnTo>
                    <a:pt x="266191" y="0"/>
                  </a:lnTo>
                  <a:lnTo>
                    <a:pt x="218343" y="4286"/>
                  </a:lnTo>
                  <a:lnTo>
                    <a:pt x="173308" y="16647"/>
                  </a:lnTo>
                  <a:lnTo>
                    <a:pt x="131839" y="36331"/>
                  </a:lnTo>
                  <a:lnTo>
                    <a:pt x="94687" y="62587"/>
                  </a:lnTo>
                  <a:lnTo>
                    <a:pt x="62604" y="94666"/>
                  </a:lnTo>
                  <a:lnTo>
                    <a:pt x="36342" y="131816"/>
                  </a:lnTo>
                  <a:lnTo>
                    <a:pt x="16653" y="173287"/>
                  </a:lnTo>
                  <a:lnTo>
                    <a:pt x="4288" y="218329"/>
                  </a:lnTo>
                  <a:lnTo>
                    <a:pt x="0" y="266191"/>
                  </a:lnTo>
                  <a:lnTo>
                    <a:pt x="0" y="1330959"/>
                  </a:lnTo>
                  <a:lnTo>
                    <a:pt x="4288" y="1378822"/>
                  </a:lnTo>
                  <a:lnTo>
                    <a:pt x="16653" y="1423864"/>
                  </a:lnTo>
                  <a:lnTo>
                    <a:pt x="36342" y="1465335"/>
                  </a:lnTo>
                  <a:lnTo>
                    <a:pt x="62604" y="1502485"/>
                  </a:lnTo>
                  <a:lnTo>
                    <a:pt x="94687" y="1534564"/>
                  </a:lnTo>
                  <a:lnTo>
                    <a:pt x="131839" y="1560820"/>
                  </a:lnTo>
                  <a:lnTo>
                    <a:pt x="173308" y="1580504"/>
                  </a:lnTo>
                  <a:lnTo>
                    <a:pt x="218343" y="1592865"/>
                  </a:lnTo>
                  <a:lnTo>
                    <a:pt x="266191" y="1597152"/>
                  </a:lnTo>
                  <a:lnTo>
                    <a:pt x="10249408" y="1597152"/>
                  </a:lnTo>
                  <a:lnTo>
                    <a:pt x="10297270" y="1592865"/>
                  </a:lnTo>
                  <a:lnTo>
                    <a:pt x="10342312" y="1580504"/>
                  </a:lnTo>
                  <a:lnTo>
                    <a:pt x="10383783" y="1560820"/>
                  </a:lnTo>
                  <a:lnTo>
                    <a:pt x="10420933" y="1534564"/>
                  </a:lnTo>
                  <a:lnTo>
                    <a:pt x="10453012" y="1502485"/>
                  </a:lnTo>
                  <a:lnTo>
                    <a:pt x="10479268" y="1465335"/>
                  </a:lnTo>
                  <a:lnTo>
                    <a:pt x="10498952" y="1423864"/>
                  </a:lnTo>
                  <a:lnTo>
                    <a:pt x="10511313" y="1378822"/>
                  </a:lnTo>
                  <a:lnTo>
                    <a:pt x="10515600" y="1330959"/>
                  </a:lnTo>
                  <a:lnTo>
                    <a:pt x="10515600" y="266191"/>
                  </a:lnTo>
                  <a:lnTo>
                    <a:pt x="10511313" y="218329"/>
                  </a:lnTo>
                  <a:lnTo>
                    <a:pt x="10498952" y="173287"/>
                  </a:lnTo>
                  <a:lnTo>
                    <a:pt x="10479268" y="131816"/>
                  </a:lnTo>
                  <a:lnTo>
                    <a:pt x="10453012" y="94666"/>
                  </a:lnTo>
                  <a:lnTo>
                    <a:pt x="10420933" y="62587"/>
                  </a:lnTo>
                  <a:lnTo>
                    <a:pt x="10383783" y="36331"/>
                  </a:lnTo>
                  <a:lnTo>
                    <a:pt x="10342312" y="16647"/>
                  </a:lnTo>
                  <a:lnTo>
                    <a:pt x="10297270" y="4286"/>
                  </a:lnTo>
                  <a:lnTo>
                    <a:pt x="10249408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8961" y="2311145"/>
              <a:ext cx="10515600" cy="1597660"/>
            </a:xfrm>
            <a:custGeom>
              <a:avLst/>
              <a:gdLst/>
              <a:ahLst/>
              <a:cxnLst/>
              <a:rect l="l" t="t" r="r" b="b"/>
              <a:pathLst>
                <a:path w="10515600" h="1597660">
                  <a:moveTo>
                    <a:pt x="0" y="266191"/>
                  </a:moveTo>
                  <a:lnTo>
                    <a:pt x="4288" y="218329"/>
                  </a:lnTo>
                  <a:lnTo>
                    <a:pt x="16653" y="173287"/>
                  </a:lnTo>
                  <a:lnTo>
                    <a:pt x="36342" y="131816"/>
                  </a:lnTo>
                  <a:lnTo>
                    <a:pt x="62604" y="94666"/>
                  </a:lnTo>
                  <a:lnTo>
                    <a:pt x="94687" y="62587"/>
                  </a:lnTo>
                  <a:lnTo>
                    <a:pt x="131839" y="36331"/>
                  </a:lnTo>
                  <a:lnTo>
                    <a:pt x="173308" y="16647"/>
                  </a:lnTo>
                  <a:lnTo>
                    <a:pt x="218343" y="4286"/>
                  </a:lnTo>
                  <a:lnTo>
                    <a:pt x="266191" y="0"/>
                  </a:lnTo>
                  <a:lnTo>
                    <a:pt x="10249408" y="0"/>
                  </a:lnTo>
                  <a:lnTo>
                    <a:pt x="10297270" y="4286"/>
                  </a:lnTo>
                  <a:lnTo>
                    <a:pt x="10342312" y="16647"/>
                  </a:lnTo>
                  <a:lnTo>
                    <a:pt x="10383783" y="36331"/>
                  </a:lnTo>
                  <a:lnTo>
                    <a:pt x="10420933" y="62587"/>
                  </a:lnTo>
                  <a:lnTo>
                    <a:pt x="10453012" y="94666"/>
                  </a:lnTo>
                  <a:lnTo>
                    <a:pt x="10479268" y="131816"/>
                  </a:lnTo>
                  <a:lnTo>
                    <a:pt x="10498952" y="173287"/>
                  </a:lnTo>
                  <a:lnTo>
                    <a:pt x="10511313" y="218329"/>
                  </a:lnTo>
                  <a:lnTo>
                    <a:pt x="10515600" y="266191"/>
                  </a:lnTo>
                  <a:lnTo>
                    <a:pt x="10515600" y="1330959"/>
                  </a:lnTo>
                  <a:lnTo>
                    <a:pt x="10511313" y="1378822"/>
                  </a:lnTo>
                  <a:lnTo>
                    <a:pt x="10498952" y="1423864"/>
                  </a:lnTo>
                  <a:lnTo>
                    <a:pt x="10479268" y="1465335"/>
                  </a:lnTo>
                  <a:lnTo>
                    <a:pt x="10453012" y="1502485"/>
                  </a:lnTo>
                  <a:lnTo>
                    <a:pt x="10420933" y="1534564"/>
                  </a:lnTo>
                  <a:lnTo>
                    <a:pt x="10383783" y="1560820"/>
                  </a:lnTo>
                  <a:lnTo>
                    <a:pt x="10342312" y="1580504"/>
                  </a:lnTo>
                  <a:lnTo>
                    <a:pt x="10297270" y="1592865"/>
                  </a:lnTo>
                  <a:lnTo>
                    <a:pt x="10249408" y="1597152"/>
                  </a:lnTo>
                  <a:lnTo>
                    <a:pt x="266191" y="1597152"/>
                  </a:lnTo>
                  <a:lnTo>
                    <a:pt x="218343" y="1592865"/>
                  </a:lnTo>
                  <a:lnTo>
                    <a:pt x="173308" y="1580504"/>
                  </a:lnTo>
                  <a:lnTo>
                    <a:pt x="131839" y="1560820"/>
                  </a:lnTo>
                  <a:lnTo>
                    <a:pt x="94687" y="1534564"/>
                  </a:lnTo>
                  <a:lnTo>
                    <a:pt x="62604" y="1502485"/>
                  </a:lnTo>
                  <a:lnTo>
                    <a:pt x="36342" y="1465335"/>
                  </a:lnTo>
                  <a:lnTo>
                    <a:pt x="16653" y="1423864"/>
                  </a:lnTo>
                  <a:lnTo>
                    <a:pt x="4288" y="1378822"/>
                  </a:lnTo>
                  <a:lnTo>
                    <a:pt x="0" y="1330959"/>
                  </a:lnTo>
                  <a:lnTo>
                    <a:pt x="0" y="266191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8961" y="4095750"/>
              <a:ext cx="10515600" cy="1597660"/>
            </a:xfrm>
            <a:custGeom>
              <a:avLst/>
              <a:gdLst/>
              <a:ahLst/>
              <a:cxnLst/>
              <a:rect l="l" t="t" r="r" b="b"/>
              <a:pathLst>
                <a:path w="10515600" h="1597660">
                  <a:moveTo>
                    <a:pt x="10249408" y="0"/>
                  </a:moveTo>
                  <a:lnTo>
                    <a:pt x="266191" y="0"/>
                  </a:lnTo>
                  <a:lnTo>
                    <a:pt x="218343" y="4286"/>
                  </a:lnTo>
                  <a:lnTo>
                    <a:pt x="173308" y="16647"/>
                  </a:lnTo>
                  <a:lnTo>
                    <a:pt x="131839" y="36331"/>
                  </a:lnTo>
                  <a:lnTo>
                    <a:pt x="94687" y="62587"/>
                  </a:lnTo>
                  <a:lnTo>
                    <a:pt x="62604" y="94666"/>
                  </a:lnTo>
                  <a:lnTo>
                    <a:pt x="36342" y="131816"/>
                  </a:lnTo>
                  <a:lnTo>
                    <a:pt x="16653" y="173287"/>
                  </a:lnTo>
                  <a:lnTo>
                    <a:pt x="4288" y="218329"/>
                  </a:lnTo>
                  <a:lnTo>
                    <a:pt x="0" y="266192"/>
                  </a:lnTo>
                  <a:lnTo>
                    <a:pt x="0" y="1330960"/>
                  </a:lnTo>
                  <a:lnTo>
                    <a:pt x="4288" y="1378822"/>
                  </a:lnTo>
                  <a:lnTo>
                    <a:pt x="16653" y="1423864"/>
                  </a:lnTo>
                  <a:lnTo>
                    <a:pt x="36342" y="1465335"/>
                  </a:lnTo>
                  <a:lnTo>
                    <a:pt x="62604" y="1502485"/>
                  </a:lnTo>
                  <a:lnTo>
                    <a:pt x="94687" y="1534564"/>
                  </a:lnTo>
                  <a:lnTo>
                    <a:pt x="131839" y="1560820"/>
                  </a:lnTo>
                  <a:lnTo>
                    <a:pt x="173308" y="1580504"/>
                  </a:lnTo>
                  <a:lnTo>
                    <a:pt x="218343" y="1592865"/>
                  </a:lnTo>
                  <a:lnTo>
                    <a:pt x="266191" y="1597152"/>
                  </a:lnTo>
                  <a:lnTo>
                    <a:pt x="10249408" y="1597152"/>
                  </a:lnTo>
                  <a:lnTo>
                    <a:pt x="10297270" y="1592865"/>
                  </a:lnTo>
                  <a:lnTo>
                    <a:pt x="10342312" y="1580504"/>
                  </a:lnTo>
                  <a:lnTo>
                    <a:pt x="10383783" y="1560820"/>
                  </a:lnTo>
                  <a:lnTo>
                    <a:pt x="10420933" y="1534564"/>
                  </a:lnTo>
                  <a:lnTo>
                    <a:pt x="10453012" y="1502485"/>
                  </a:lnTo>
                  <a:lnTo>
                    <a:pt x="10479268" y="1465335"/>
                  </a:lnTo>
                  <a:lnTo>
                    <a:pt x="10498952" y="1423864"/>
                  </a:lnTo>
                  <a:lnTo>
                    <a:pt x="10511313" y="1378822"/>
                  </a:lnTo>
                  <a:lnTo>
                    <a:pt x="10515600" y="1330960"/>
                  </a:lnTo>
                  <a:lnTo>
                    <a:pt x="10515600" y="266192"/>
                  </a:lnTo>
                  <a:lnTo>
                    <a:pt x="10511313" y="218329"/>
                  </a:lnTo>
                  <a:lnTo>
                    <a:pt x="10498952" y="173287"/>
                  </a:lnTo>
                  <a:lnTo>
                    <a:pt x="10479268" y="131816"/>
                  </a:lnTo>
                  <a:lnTo>
                    <a:pt x="10453012" y="94666"/>
                  </a:lnTo>
                  <a:lnTo>
                    <a:pt x="10420933" y="62587"/>
                  </a:lnTo>
                  <a:lnTo>
                    <a:pt x="10383783" y="36331"/>
                  </a:lnTo>
                  <a:lnTo>
                    <a:pt x="10342312" y="16647"/>
                  </a:lnTo>
                  <a:lnTo>
                    <a:pt x="10297270" y="4286"/>
                  </a:lnTo>
                  <a:lnTo>
                    <a:pt x="10249408" y="0"/>
                  </a:lnTo>
                  <a:close/>
                </a:path>
              </a:pathLst>
            </a:custGeom>
            <a:solidFill>
              <a:srgbClr val="186B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8961" y="4095750"/>
              <a:ext cx="10515600" cy="1597660"/>
            </a:xfrm>
            <a:custGeom>
              <a:avLst/>
              <a:gdLst/>
              <a:ahLst/>
              <a:cxnLst/>
              <a:rect l="l" t="t" r="r" b="b"/>
              <a:pathLst>
                <a:path w="10515600" h="1597660">
                  <a:moveTo>
                    <a:pt x="0" y="266192"/>
                  </a:moveTo>
                  <a:lnTo>
                    <a:pt x="4288" y="218329"/>
                  </a:lnTo>
                  <a:lnTo>
                    <a:pt x="16653" y="173287"/>
                  </a:lnTo>
                  <a:lnTo>
                    <a:pt x="36342" y="131816"/>
                  </a:lnTo>
                  <a:lnTo>
                    <a:pt x="62604" y="94666"/>
                  </a:lnTo>
                  <a:lnTo>
                    <a:pt x="94687" y="62587"/>
                  </a:lnTo>
                  <a:lnTo>
                    <a:pt x="131839" y="36331"/>
                  </a:lnTo>
                  <a:lnTo>
                    <a:pt x="173308" y="16647"/>
                  </a:lnTo>
                  <a:lnTo>
                    <a:pt x="218343" y="4286"/>
                  </a:lnTo>
                  <a:lnTo>
                    <a:pt x="266191" y="0"/>
                  </a:lnTo>
                  <a:lnTo>
                    <a:pt x="10249408" y="0"/>
                  </a:lnTo>
                  <a:lnTo>
                    <a:pt x="10297270" y="4286"/>
                  </a:lnTo>
                  <a:lnTo>
                    <a:pt x="10342312" y="16647"/>
                  </a:lnTo>
                  <a:lnTo>
                    <a:pt x="10383783" y="36331"/>
                  </a:lnTo>
                  <a:lnTo>
                    <a:pt x="10420933" y="62587"/>
                  </a:lnTo>
                  <a:lnTo>
                    <a:pt x="10453012" y="94666"/>
                  </a:lnTo>
                  <a:lnTo>
                    <a:pt x="10479268" y="131816"/>
                  </a:lnTo>
                  <a:lnTo>
                    <a:pt x="10498952" y="173287"/>
                  </a:lnTo>
                  <a:lnTo>
                    <a:pt x="10511313" y="218329"/>
                  </a:lnTo>
                  <a:lnTo>
                    <a:pt x="10515600" y="266192"/>
                  </a:lnTo>
                  <a:lnTo>
                    <a:pt x="10515600" y="1330960"/>
                  </a:lnTo>
                  <a:lnTo>
                    <a:pt x="10511313" y="1378822"/>
                  </a:lnTo>
                  <a:lnTo>
                    <a:pt x="10498952" y="1423864"/>
                  </a:lnTo>
                  <a:lnTo>
                    <a:pt x="10479268" y="1465335"/>
                  </a:lnTo>
                  <a:lnTo>
                    <a:pt x="10453012" y="1502485"/>
                  </a:lnTo>
                  <a:lnTo>
                    <a:pt x="10420933" y="1534564"/>
                  </a:lnTo>
                  <a:lnTo>
                    <a:pt x="10383783" y="1560820"/>
                  </a:lnTo>
                  <a:lnTo>
                    <a:pt x="10342312" y="1580504"/>
                  </a:lnTo>
                  <a:lnTo>
                    <a:pt x="10297270" y="1592865"/>
                  </a:lnTo>
                  <a:lnTo>
                    <a:pt x="10249408" y="1597152"/>
                  </a:lnTo>
                  <a:lnTo>
                    <a:pt x="266191" y="1597152"/>
                  </a:lnTo>
                  <a:lnTo>
                    <a:pt x="218343" y="1592865"/>
                  </a:lnTo>
                  <a:lnTo>
                    <a:pt x="173308" y="1580504"/>
                  </a:lnTo>
                  <a:lnTo>
                    <a:pt x="131839" y="1560820"/>
                  </a:lnTo>
                  <a:lnTo>
                    <a:pt x="94687" y="1534564"/>
                  </a:lnTo>
                  <a:lnTo>
                    <a:pt x="62604" y="1502485"/>
                  </a:lnTo>
                  <a:lnTo>
                    <a:pt x="36342" y="1465335"/>
                  </a:lnTo>
                  <a:lnTo>
                    <a:pt x="16653" y="1423864"/>
                  </a:lnTo>
                  <a:lnTo>
                    <a:pt x="4288" y="1378822"/>
                  </a:lnTo>
                  <a:lnTo>
                    <a:pt x="0" y="1330960"/>
                  </a:lnTo>
                  <a:lnTo>
                    <a:pt x="0" y="266192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51331" y="2503119"/>
            <a:ext cx="5794375" cy="2801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0" dirty="0">
                <a:solidFill>
                  <a:srgbClr val="FFFFFF"/>
                </a:solidFill>
                <a:latin typeface="Carlito"/>
                <a:cs typeface="Carlito"/>
              </a:rPr>
              <a:t>Analista</a:t>
            </a:r>
            <a:r>
              <a:rPr sz="6500" spc="-1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6500" spc="-10" dirty="0">
                <a:solidFill>
                  <a:srgbClr val="FFFFFF"/>
                </a:solidFill>
                <a:latin typeface="Carlito"/>
                <a:cs typeface="Carlito"/>
              </a:rPr>
              <a:t>Logistico</a:t>
            </a:r>
            <a:endParaRPr sz="65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250"/>
              </a:spcBef>
            </a:pPr>
            <a:r>
              <a:rPr sz="6500" spc="-10" dirty="0">
                <a:solidFill>
                  <a:srgbClr val="FFFFFF"/>
                </a:solidFill>
                <a:latin typeface="Carlito"/>
                <a:cs typeface="Carlito"/>
              </a:rPr>
              <a:t>Professor</a:t>
            </a:r>
            <a:endParaRPr sz="65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7"/>
            <a:ext cx="12191999" cy="68579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16370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Familia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916939" y="1793493"/>
            <a:ext cx="12960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Casado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3327019"/>
            <a:ext cx="39573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FFFFFF"/>
                </a:solidFill>
                <a:latin typeface="Carlito"/>
                <a:cs typeface="Carlito"/>
              </a:rPr>
              <a:t>Esposa:</a:t>
            </a:r>
            <a:r>
              <a:rPr sz="28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Alessandra</a:t>
            </a:r>
            <a:r>
              <a:rPr sz="28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André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4860416"/>
            <a:ext cx="2785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FFFFFF"/>
                </a:solidFill>
                <a:latin typeface="Carlito"/>
                <a:cs typeface="Carlito"/>
              </a:rPr>
              <a:t>Filha: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FFFF"/>
                </a:solidFill>
                <a:latin typeface="Carlito"/>
                <a:cs typeface="Carlito"/>
              </a:rPr>
              <a:t>Julia</a:t>
            </a:r>
            <a:r>
              <a:rPr sz="2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Santos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711" y="3248914"/>
            <a:ext cx="5196840" cy="3039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F2023"/>
                </a:solidFill>
                <a:latin typeface="Carlito"/>
                <a:cs typeface="Carlito"/>
              </a:rPr>
              <a:t>O</a:t>
            </a:r>
            <a:r>
              <a:rPr sz="1800" spc="-50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40B28"/>
                </a:solidFill>
                <a:latin typeface="Carlito"/>
                <a:cs typeface="Carlito"/>
              </a:rPr>
              <a:t>Palmeiras</a:t>
            </a:r>
            <a:r>
              <a:rPr sz="1800" spc="-40" dirty="0">
                <a:solidFill>
                  <a:srgbClr val="040B28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F2023"/>
                </a:solidFill>
                <a:latin typeface="Carlito"/>
                <a:cs typeface="Carlito"/>
              </a:rPr>
              <a:t>foi</a:t>
            </a:r>
            <a:r>
              <a:rPr sz="1800" spc="-40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F2023"/>
                </a:solidFill>
                <a:latin typeface="Carlito"/>
                <a:cs typeface="Carlito"/>
              </a:rPr>
              <a:t>a</a:t>
            </a:r>
            <a:r>
              <a:rPr sz="1800" spc="-40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F2023"/>
                </a:solidFill>
                <a:latin typeface="Carlito"/>
                <a:cs typeface="Carlito"/>
              </a:rPr>
              <a:t>primeira</a:t>
            </a:r>
            <a:r>
              <a:rPr sz="1800" spc="-30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F2023"/>
                </a:solidFill>
                <a:latin typeface="Carlito"/>
                <a:cs typeface="Carlito"/>
              </a:rPr>
              <a:t>equipe</a:t>
            </a:r>
            <a:r>
              <a:rPr sz="1800" spc="-30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F2023"/>
                </a:solidFill>
                <a:latin typeface="Carlito"/>
                <a:cs typeface="Carlito"/>
              </a:rPr>
              <a:t>brasileira</a:t>
            </a:r>
            <a:r>
              <a:rPr sz="1800" spc="-30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F2023"/>
                </a:solidFill>
                <a:latin typeface="Carlito"/>
                <a:cs typeface="Carlito"/>
              </a:rPr>
              <a:t>a</a:t>
            </a:r>
            <a:r>
              <a:rPr sz="1800" spc="-45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F2023"/>
                </a:solidFill>
                <a:latin typeface="Carlito"/>
                <a:cs typeface="Carlito"/>
              </a:rPr>
              <a:t>adotar</a:t>
            </a:r>
            <a:r>
              <a:rPr sz="1800" spc="-35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1F2023"/>
                </a:solidFill>
                <a:latin typeface="Carlito"/>
                <a:cs typeface="Carlito"/>
              </a:rPr>
              <a:t>um </a:t>
            </a:r>
            <a:r>
              <a:rPr sz="1800" spc="-10" dirty="0">
                <a:solidFill>
                  <a:srgbClr val="1F2023"/>
                </a:solidFill>
                <a:latin typeface="Carlito"/>
                <a:cs typeface="Carlito"/>
              </a:rPr>
              <a:t>patrocinador</a:t>
            </a:r>
            <a:r>
              <a:rPr sz="1800" spc="-55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F2023"/>
                </a:solidFill>
                <a:latin typeface="Carlito"/>
                <a:cs typeface="Carlito"/>
              </a:rPr>
              <a:t>de</a:t>
            </a:r>
            <a:r>
              <a:rPr sz="1800" spc="-40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F2023"/>
                </a:solidFill>
                <a:latin typeface="Carlito"/>
                <a:cs typeface="Carlito"/>
              </a:rPr>
              <a:t>grande</a:t>
            </a:r>
            <a:r>
              <a:rPr sz="1800" spc="-45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F2023"/>
                </a:solidFill>
                <a:latin typeface="Carlito"/>
                <a:cs typeface="Carlito"/>
              </a:rPr>
              <a:t>expressão</a:t>
            </a:r>
            <a:r>
              <a:rPr sz="1800" spc="-65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F2023"/>
                </a:solidFill>
                <a:latin typeface="Carlito"/>
                <a:cs typeface="Carlito"/>
              </a:rPr>
              <a:t>mundial</a:t>
            </a:r>
            <a:r>
              <a:rPr sz="1800" spc="-50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F2023"/>
                </a:solidFill>
                <a:latin typeface="Carlito"/>
                <a:cs typeface="Carlito"/>
              </a:rPr>
              <a:t>(Parmalat). </a:t>
            </a:r>
            <a:r>
              <a:rPr sz="1800" dirty="0">
                <a:solidFill>
                  <a:srgbClr val="1F2023"/>
                </a:solidFill>
                <a:latin typeface="Carlito"/>
                <a:cs typeface="Carlito"/>
              </a:rPr>
              <a:t>O</a:t>
            </a:r>
            <a:r>
              <a:rPr sz="1800" spc="-35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040B28"/>
                </a:solidFill>
                <a:latin typeface="Carlito"/>
                <a:cs typeface="Carlito"/>
              </a:rPr>
              <a:t>Palmeiras</a:t>
            </a:r>
            <a:r>
              <a:rPr sz="1800" spc="-25" dirty="0">
                <a:solidFill>
                  <a:srgbClr val="040B28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F2023"/>
                </a:solidFill>
                <a:latin typeface="Carlito"/>
                <a:cs typeface="Carlito"/>
              </a:rPr>
              <a:t>é</a:t>
            </a:r>
            <a:r>
              <a:rPr sz="1800" spc="-15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F2023"/>
                </a:solidFill>
                <a:latin typeface="Carlito"/>
                <a:cs typeface="Carlito"/>
              </a:rPr>
              <a:t>o</a:t>
            </a:r>
            <a:r>
              <a:rPr sz="1800" spc="-30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F2023"/>
                </a:solidFill>
                <a:latin typeface="Carlito"/>
                <a:cs typeface="Carlito"/>
              </a:rPr>
              <a:t>maior</a:t>
            </a:r>
            <a:r>
              <a:rPr sz="1800" spc="-25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F2023"/>
                </a:solidFill>
                <a:latin typeface="Carlito"/>
                <a:cs typeface="Carlito"/>
              </a:rPr>
              <a:t>campeão</a:t>
            </a:r>
            <a:r>
              <a:rPr sz="1800" spc="-20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F2023"/>
                </a:solidFill>
                <a:latin typeface="Carlito"/>
                <a:cs typeface="Carlito"/>
              </a:rPr>
              <a:t>nacional.</a:t>
            </a:r>
            <a:endParaRPr sz="1800">
              <a:latin typeface="Carlito"/>
              <a:cs typeface="Carlito"/>
            </a:endParaRPr>
          </a:p>
          <a:p>
            <a:pPr marL="42545">
              <a:lnSpc>
                <a:spcPct val="100000"/>
              </a:lnSpc>
              <a:spcBef>
                <a:spcPts val="2125"/>
              </a:spcBef>
            </a:pPr>
            <a:r>
              <a:rPr sz="1800" dirty="0">
                <a:solidFill>
                  <a:srgbClr val="1F2023"/>
                </a:solidFill>
                <a:latin typeface="Carlito"/>
                <a:cs typeface="Carlito"/>
              </a:rPr>
              <a:t>2</a:t>
            </a:r>
            <a:r>
              <a:rPr sz="1800" spc="-60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F2023"/>
                </a:solidFill>
                <a:latin typeface="Carlito"/>
                <a:cs typeface="Carlito"/>
              </a:rPr>
              <a:t>campeão</a:t>
            </a:r>
            <a:r>
              <a:rPr sz="1800" spc="-35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F2023"/>
                </a:solidFill>
                <a:latin typeface="Carlito"/>
                <a:cs typeface="Carlito"/>
              </a:rPr>
              <a:t>nacional</a:t>
            </a:r>
            <a:endParaRPr sz="1800">
              <a:latin typeface="Carlito"/>
              <a:cs typeface="Carlito"/>
            </a:endParaRPr>
          </a:p>
          <a:p>
            <a:pPr marL="42545">
              <a:lnSpc>
                <a:spcPct val="100000"/>
              </a:lnSpc>
            </a:pPr>
            <a:r>
              <a:rPr sz="1800" dirty="0">
                <a:solidFill>
                  <a:srgbClr val="1F2023"/>
                </a:solidFill>
                <a:latin typeface="Carlito"/>
                <a:cs typeface="Carlito"/>
              </a:rPr>
              <a:t>4</a:t>
            </a:r>
            <a:r>
              <a:rPr sz="1800" spc="-10" dirty="0">
                <a:solidFill>
                  <a:srgbClr val="1F2023"/>
                </a:solidFill>
                <a:latin typeface="Carlito"/>
                <a:cs typeface="Carlito"/>
              </a:rPr>
              <a:t> Paulistas</a:t>
            </a:r>
            <a:endParaRPr sz="1800">
              <a:latin typeface="Carlito"/>
              <a:cs typeface="Carlito"/>
            </a:endParaRPr>
          </a:p>
          <a:p>
            <a:pPr marL="42545">
              <a:lnSpc>
                <a:spcPct val="100000"/>
              </a:lnSpc>
            </a:pPr>
            <a:r>
              <a:rPr sz="1800" dirty="0">
                <a:solidFill>
                  <a:srgbClr val="1F2023"/>
                </a:solidFill>
                <a:latin typeface="Carlito"/>
                <a:cs typeface="Carlito"/>
              </a:rPr>
              <a:t>8</a:t>
            </a:r>
            <a:r>
              <a:rPr sz="1800" spc="-10" dirty="0">
                <a:solidFill>
                  <a:srgbClr val="1F2023"/>
                </a:solidFill>
                <a:latin typeface="Carlito"/>
                <a:cs typeface="Carlito"/>
              </a:rPr>
              <a:t> Brasileiros</a:t>
            </a:r>
            <a:endParaRPr sz="1800">
              <a:latin typeface="Carlito"/>
              <a:cs typeface="Carlito"/>
            </a:endParaRPr>
          </a:p>
          <a:p>
            <a:pPr marL="42545">
              <a:lnSpc>
                <a:spcPct val="100000"/>
              </a:lnSpc>
            </a:pPr>
            <a:r>
              <a:rPr sz="1800" dirty="0">
                <a:solidFill>
                  <a:srgbClr val="1F2023"/>
                </a:solidFill>
                <a:latin typeface="Carlito"/>
                <a:cs typeface="Carlito"/>
              </a:rPr>
              <a:t>3</a:t>
            </a:r>
            <a:r>
              <a:rPr sz="1800" spc="-25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F2023"/>
                </a:solidFill>
                <a:latin typeface="Carlito"/>
                <a:cs typeface="Carlito"/>
              </a:rPr>
              <a:t>Copas</a:t>
            </a:r>
            <a:r>
              <a:rPr sz="1800" spc="-10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F2023"/>
                </a:solidFill>
                <a:latin typeface="Carlito"/>
                <a:cs typeface="Carlito"/>
              </a:rPr>
              <a:t>do</a:t>
            </a:r>
            <a:r>
              <a:rPr sz="1800" spc="-20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F2023"/>
                </a:solidFill>
                <a:latin typeface="Carlito"/>
                <a:cs typeface="Carlito"/>
              </a:rPr>
              <a:t>Brasil</a:t>
            </a:r>
            <a:endParaRPr sz="1800">
              <a:latin typeface="Carlito"/>
              <a:cs typeface="Carlito"/>
            </a:endParaRPr>
          </a:p>
          <a:p>
            <a:pPr marL="4254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1F2023"/>
                </a:solidFill>
                <a:latin typeface="Carlito"/>
                <a:cs typeface="Carlito"/>
              </a:rPr>
              <a:t>5</a:t>
            </a:r>
            <a:r>
              <a:rPr sz="1800" spc="-15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spc="-25" dirty="0">
                <a:solidFill>
                  <a:srgbClr val="1F2023"/>
                </a:solidFill>
                <a:latin typeface="Carlito"/>
                <a:cs typeface="Carlito"/>
              </a:rPr>
              <a:t>Torneios</a:t>
            </a:r>
            <a:r>
              <a:rPr sz="1800" spc="5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F2023"/>
                </a:solidFill>
                <a:latin typeface="Carlito"/>
                <a:cs typeface="Carlito"/>
              </a:rPr>
              <a:t>Rio-</a:t>
            </a:r>
            <a:r>
              <a:rPr sz="1800" dirty="0">
                <a:solidFill>
                  <a:srgbClr val="1F2023"/>
                </a:solidFill>
                <a:latin typeface="Carlito"/>
                <a:cs typeface="Carlito"/>
              </a:rPr>
              <a:t>Sao</a:t>
            </a:r>
            <a:r>
              <a:rPr sz="1800" spc="-10" dirty="0">
                <a:solidFill>
                  <a:srgbClr val="1F2023"/>
                </a:solidFill>
                <a:latin typeface="Carlito"/>
                <a:cs typeface="Carlito"/>
              </a:rPr>
              <a:t> Paulo,</a:t>
            </a:r>
            <a:endParaRPr sz="1800">
              <a:latin typeface="Carlito"/>
              <a:cs typeface="Carlito"/>
            </a:endParaRPr>
          </a:p>
          <a:p>
            <a:pPr marL="42545">
              <a:lnSpc>
                <a:spcPct val="100000"/>
              </a:lnSpc>
            </a:pPr>
            <a:r>
              <a:rPr sz="1800" dirty="0">
                <a:solidFill>
                  <a:srgbClr val="1F2023"/>
                </a:solidFill>
                <a:latin typeface="Carlito"/>
                <a:cs typeface="Carlito"/>
              </a:rPr>
              <a:t>1</a:t>
            </a:r>
            <a:r>
              <a:rPr sz="1800" spc="-30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F2023"/>
                </a:solidFill>
                <a:latin typeface="Carlito"/>
                <a:cs typeface="Carlito"/>
              </a:rPr>
              <a:t>Copa</a:t>
            </a:r>
            <a:r>
              <a:rPr sz="1800" spc="-15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F2023"/>
                </a:solidFill>
                <a:latin typeface="Carlito"/>
                <a:cs typeface="Carlito"/>
              </a:rPr>
              <a:t>dos</a:t>
            </a:r>
            <a:r>
              <a:rPr sz="1800" spc="-20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F2023"/>
                </a:solidFill>
                <a:latin typeface="Carlito"/>
                <a:cs typeface="Carlito"/>
              </a:rPr>
              <a:t>Campeões</a:t>
            </a:r>
            <a:endParaRPr sz="1800">
              <a:latin typeface="Carlito"/>
              <a:cs typeface="Carlito"/>
            </a:endParaRPr>
          </a:p>
          <a:p>
            <a:pPr marL="42545">
              <a:lnSpc>
                <a:spcPct val="100000"/>
              </a:lnSpc>
            </a:pPr>
            <a:r>
              <a:rPr sz="1800" dirty="0">
                <a:solidFill>
                  <a:srgbClr val="1F2023"/>
                </a:solidFill>
                <a:latin typeface="Carlito"/>
                <a:cs typeface="Carlito"/>
              </a:rPr>
              <a:t>2</a:t>
            </a:r>
            <a:r>
              <a:rPr sz="1800" spc="-15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1F2023"/>
                </a:solidFill>
                <a:latin typeface="Carlito"/>
                <a:cs typeface="Carlito"/>
              </a:rPr>
              <a:t>Brasileiros</a:t>
            </a:r>
            <a:r>
              <a:rPr sz="1800" spc="-20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F2023"/>
                </a:solidFill>
                <a:latin typeface="Carlito"/>
                <a:cs typeface="Carlito"/>
              </a:rPr>
              <a:t>da</a:t>
            </a:r>
            <a:r>
              <a:rPr sz="1800" spc="-15" dirty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1F2023"/>
                </a:solidFill>
                <a:latin typeface="Carlito"/>
                <a:cs typeface="Carlito"/>
              </a:rPr>
              <a:t>Série </a:t>
            </a:r>
            <a:r>
              <a:rPr sz="1800" spc="-25" dirty="0">
                <a:solidFill>
                  <a:srgbClr val="1F2023"/>
                </a:solidFill>
                <a:latin typeface="Carlito"/>
                <a:cs typeface="Carlito"/>
              </a:rPr>
              <a:t>B.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0276" y="0"/>
            <a:ext cx="5329428" cy="682751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5465" y="598741"/>
            <a:ext cx="6168390" cy="655955"/>
          </a:xfrm>
          <a:prstGeom prst="rect">
            <a:avLst/>
          </a:prstGeom>
          <a:solidFill>
            <a:srgbClr val="3A7C22"/>
          </a:solidFill>
        </p:spPr>
        <p:txBody>
          <a:bodyPr vert="horz" wrap="square" lIns="0" tIns="21590" rIns="0" bIns="0" rtlCol="0">
            <a:spAutoFit/>
          </a:bodyPr>
          <a:lstStyle/>
          <a:p>
            <a:pPr marL="2221865">
              <a:lnSpc>
                <a:spcPct val="100000"/>
              </a:lnSpc>
              <a:spcBef>
                <a:spcPts val="170"/>
              </a:spcBef>
            </a:pPr>
            <a:r>
              <a:rPr sz="3600" dirty="0"/>
              <a:t>Esporte</a:t>
            </a:r>
            <a:r>
              <a:rPr sz="3600" spc="-45" dirty="0"/>
              <a:t> </a:t>
            </a:r>
            <a:r>
              <a:rPr sz="3600" spc="-10" dirty="0"/>
              <a:t>favorito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240601" y="1977961"/>
            <a:ext cx="6226175" cy="657225"/>
          </a:xfrm>
          <a:prstGeom prst="rect">
            <a:avLst/>
          </a:prstGeom>
          <a:solidFill>
            <a:srgbClr val="3A7C22"/>
          </a:solidFill>
        </p:spPr>
        <p:txBody>
          <a:bodyPr vert="horz" wrap="square" lIns="0" tIns="2286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80"/>
              </a:spcBef>
            </a:pPr>
            <a:r>
              <a:rPr sz="3600" spc="-10" dirty="0">
                <a:solidFill>
                  <a:srgbClr val="FFFFFF"/>
                </a:solidFill>
                <a:latin typeface="Carlito"/>
                <a:cs typeface="Carlito"/>
              </a:rPr>
              <a:t>Futebol</a:t>
            </a:r>
            <a:endParaRPr sz="3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561</Words>
  <Application>Microsoft Office PowerPoint</Application>
  <PresentationFormat>Widescreen</PresentationFormat>
  <Paragraphs>93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AoyagiKouzanFontT</vt:lpstr>
      <vt:lpstr>Arial</vt:lpstr>
      <vt:lpstr>Carlito</vt:lpstr>
      <vt:lpstr>Wingdings</vt:lpstr>
      <vt:lpstr>Office Theme</vt:lpstr>
      <vt:lpstr>Apresentação de Informatica</vt:lpstr>
      <vt:lpstr>Apresentação do PowerPoint</vt:lpstr>
      <vt:lpstr>Basquete</vt:lpstr>
      <vt:lpstr>Profissão</vt:lpstr>
      <vt:lpstr>Mae: Maria Sandra Santos</vt:lpstr>
      <vt:lpstr>Esporte Favorito</vt:lpstr>
      <vt:lpstr>Profissão</vt:lpstr>
      <vt:lpstr>Familia</vt:lpstr>
      <vt:lpstr>Esporte favorito</vt:lpstr>
      <vt:lpstr>Apresentação do PowerPoint</vt:lpstr>
      <vt:lpstr>Família</vt:lpstr>
      <vt:lpstr>Esporte Favorito</vt:lpstr>
      <vt:lpstr>Profissão</vt:lpstr>
      <vt:lpstr>Apresentação do PowerPoint</vt:lpstr>
      <vt:lpstr>VINICIUS SÁ</vt:lpstr>
      <vt:lpstr>PROFISSÃO</vt:lpstr>
      <vt:lpstr>FAMÍLIA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de Informatica</dc:title>
  <dc:creator>Fatec</dc:creator>
  <cp:lastModifiedBy>Fatec</cp:lastModifiedBy>
  <cp:revision>1</cp:revision>
  <dcterms:created xsi:type="dcterms:W3CDTF">2024-06-07T12:40:30Z</dcterms:created>
  <dcterms:modified xsi:type="dcterms:W3CDTF">2024-06-11T22:57:10Z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2024-06-07T00:00:00Z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2024-06-07T00:00:00Z</vt:filetime>
  </property>
  <property fmtid="{D5CDD505-2E9C-101B-9397-08002B2CF9AE}" pid="5" name="Producer">
    <vt:lpwstr>3-Heights(TM) PDF Security Shell 4.8.25.2 (http://www.pdf-tools.com)</vt:lpwstr>
  </property>
</Properties>
</file>